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650" r:id="rId2"/>
    <p:sldId id="732" r:id="rId3"/>
    <p:sldId id="711" r:id="rId4"/>
    <p:sldId id="728" r:id="rId5"/>
    <p:sldId id="708" r:id="rId6"/>
    <p:sldId id="651" r:id="rId7"/>
    <p:sldId id="736" r:id="rId8"/>
    <p:sldId id="730" r:id="rId9"/>
    <p:sldId id="727" r:id="rId10"/>
    <p:sldId id="733" r:id="rId11"/>
    <p:sldId id="734" r:id="rId12"/>
    <p:sldId id="735" r:id="rId13"/>
    <p:sldId id="725" r:id="rId14"/>
    <p:sldId id="721" r:id="rId15"/>
    <p:sldId id="306" r:id="rId16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5FA"/>
    <a:srgbClr val="92E4F2"/>
    <a:srgbClr val="99FF33"/>
    <a:srgbClr val="E4F9FC"/>
    <a:srgbClr val="FA7A7A"/>
    <a:srgbClr val="1D7D1F"/>
    <a:srgbClr val="FF4343"/>
    <a:srgbClr val="FF0000"/>
    <a:srgbClr val="F9FCB6"/>
    <a:srgbClr val="F7F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76598" autoAdjust="0"/>
  </p:normalViewPr>
  <p:slideViewPr>
    <p:cSldViewPr>
      <p:cViewPr>
        <p:scale>
          <a:sx n="110" d="100"/>
          <a:sy n="110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A51D4-465F-4F7A-AD22-2DEBD4EA2E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32164-5C4B-4FAB-9DCB-9B3906713856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70DB5FD-8D28-4320-AE5A-A1AD7C587B60}" type="parTrans" cxnId="{2138887E-28AD-4A6A-BF19-6542DD84A2FA}">
      <dgm:prSet/>
      <dgm:spPr/>
      <dgm:t>
        <a:bodyPr/>
        <a:lstStyle/>
        <a:p>
          <a:endParaRPr lang="ru-RU"/>
        </a:p>
      </dgm:t>
    </dgm:pt>
    <dgm:pt modelId="{5A05B751-E4D0-4F1F-B57A-FCEE3B8D77FE}" type="sibTrans" cxnId="{2138887E-28AD-4A6A-BF19-6542DD84A2FA}">
      <dgm:prSet/>
      <dgm:spPr/>
      <dgm:t>
        <a:bodyPr/>
        <a:lstStyle/>
        <a:p>
          <a:endParaRPr lang="ru-RU"/>
        </a:p>
      </dgm:t>
    </dgm:pt>
    <dgm:pt modelId="{492BA6B9-F35F-4749-8364-0F1CDA1A9A40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входного контроля проектной документации;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B2B7C3A0-57E0-4406-800A-DCFA421AA59F}" type="parTrans" cxnId="{20FAFCD2-92C7-4170-833E-5D6010184A91}">
      <dgm:prSet/>
      <dgm:spPr/>
      <dgm:t>
        <a:bodyPr/>
        <a:lstStyle/>
        <a:p>
          <a:endParaRPr lang="ru-RU"/>
        </a:p>
      </dgm:t>
    </dgm:pt>
    <dgm:pt modelId="{F1CB70A7-7B8D-477D-AEA1-DA3BE8B3B437}" type="sibTrans" cxnId="{20FAFCD2-92C7-4170-833E-5D6010184A91}">
      <dgm:prSet/>
      <dgm:spPr/>
      <dgm:t>
        <a:bodyPr/>
        <a:lstStyle/>
        <a:p>
          <a:endParaRPr lang="ru-RU"/>
        </a:p>
      </dgm:t>
    </dgm:pt>
    <dgm:pt modelId="{06584DDA-2CF5-4204-8685-9B21ACBC40C6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D2964E1-D752-4EBD-8289-FB2A2ED1529E}" type="parTrans" cxnId="{DE11C0B4-E87B-478E-B1D7-353A96E4730D}">
      <dgm:prSet/>
      <dgm:spPr/>
      <dgm:t>
        <a:bodyPr/>
        <a:lstStyle/>
        <a:p>
          <a:endParaRPr lang="ru-RU"/>
        </a:p>
      </dgm:t>
    </dgm:pt>
    <dgm:pt modelId="{11955AD0-B1EC-4BE5-BA1E-E79A6A6A59FA}" type="sibTrans" cxnId="{DE11C0B4-E87B-478E-B1D7-353A96E4730D}">
      <dgm:prSet/>
      <dgm:spPr/>
      <dgm:t>
        <a:bodyPr/>
        <a:lstStyle/>
        <a:p>
          <a:endParaRPr lang="ru-RU"/>
        </a:p>
      </dgm:t>
    </dgm:pt>
    <dgm:pt modelId="{DF634C0D-500D-4CED-A454-C4BDF7BCAB71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оперативное планирование, координация, организация и проведение строительного контроля;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6FE97C28-1E99-4214-BDE8-6866066D14FD}" type="parTrans" cxnId="{8C7FD23C-2497-42EC-9C03-691F1D6455E5}">
      <dgm:prSet/>
      <dgm:spPr/>
      <dgm:t>
        <a:bodyPr/>
        <a:lstStyle/>
        <a:p>
          <a:endParaRPr lang="ru-RU"/>
        </a:p>
      </dgm:t>
    </dgm:pt>
    <dgm:pt modelId="{7D20CEB6-D7DB-415D-B922-F3B15A3FD939}" type="sibTrans" cxnId="{8C7FD23C-2497-42EC-9C03-691F1D6455E5}">
      <dgm:prSet/>
      <dgm:spPr/>
      <dgm:t>
        <a:bodyPr/>
        <a:lstStyle/>
        <a:p>
          <a:endParaRPr lang="ru-RU"/>
        </a:p>
      </dgm:t>
    </dgm:pt>
    <dgm:pt modelId="{F49650C7-25BB-4895-9171-E167187D96BA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051F73A-C7D5-4CF0-9CFF-51A88308D725}" type="parTrans" cxnId="{9250BB84-A3C3-4E56-BDD0-4D57BA678C5C}">
      <dgm:prSet/>
      <dgm:spPr/>
      <dgm:t>
        <a:bodyPr/>
        <a:lstStyle/>
        <a:p>
          <a:endParaRPr lang="ru-RU"/>
        </a:p>
      </dgm:t>
    </dgm:pt>
    <dgm:pt modelId="{2855286A-57B5-446D-9659-15EB0475D7CB}" type="sibTrans" cxnId="{9250BB84-A3C3-4E56-BDD0-4D57BA678C5C}">
      <dgm:prSet/>
      <dgm:spPr/>
      <dgm:t>
        <a:bodyPr/>
        <a:lstStyle/>
        <a:p>
          <a:endParaRPr lang="ru-RU"/>
        </a:p>
      </dgm:t>
    </dgm:pt>
    <dgm:pt modelId="{C90A8CC9-ADD8-4E7A-8068-1693683E5D43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приемка законченных видов и отдельных этапов работ по строительству с правом подписи соответствующих документов;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C3EDBFEE-632C-4E87-9ED2-E4170E61DDC0}" type="parTrans" cxnId="{75F14208-2E97-4C2F-85C7-4D7EA46B350D}">
      <dgm:prSet/>
      <dgm:spPr/>
      <dgm:t>
        <a:bodyPr/>
        <a:lstStyle/>
        <a:p>
          <a:endParaRPr lang="ru-RU"/>
        </a:p>
      </dgm:t>
    </dgm:pt>
    <dgm:pt modelId="{6D942C8D-CC90-440F-B940-F47015D84FA2}" type="sibTrans" cxnId="{75F14208-2E97-4C2F-85C7-4D7EA46B350D}">
      <dgm:prSet/>
      <dgm:spPr/>
      <dgm:t>
        <a:bodyPr/>
        <a:lstStyle/>
        <a:p>
          <a:endParaRPr lang="ru-RU"/>
        </a:p>
      </dgm:t>
    </dgm:pt>
    <dgm:pt modelId="{A260BE17-66C6-49D6-9B15-621E27BB8AA8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подписание следующих документов: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78FC71-8FD4-4256-A9BA-ED6F38142615}" type="parTrans" cxnId="{D282B277-128F-4458-B252-B83F9F6B07D0}">
      <dgm:prSet/>
      <dgm:spPr/>
      <dgm:t>
        <a:bodyPr/>
        <a:lstStyle/>
        <a:p>
          <a:endParaRPr lang="ru-RU"/>
        </a:p>
      </dgm:t>
    </dgm:pt>
    <dgm:pt modelId="{938EDE7F-CA4F-4FF4-B6EA-5848C5E06BAA}" type="sibTrans" cxnId="{D282B277-128F-4458-B252-B83F9F6B07D0}">
      <dgm:prSet/>
      <dgm:spPr/>
      <dgm:t>
        <a:bodyPr/>
        <a:lstStyle/>
        <a:p>
          <a:endParaRPr lang="ru-RU"/>
        </a:p>
      </dgm:t>
    </dgm:pt>
    <dgm:pt modelId="{8826E27E-344F-43EF-B773-787B463B2B49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35B7E867-8727-4C5B-B6C3-B074F74049BB}" type="parTrans" cxnId="{79B77798-6D70-41D4-ABCF-735018B36739}">
      <dgm:prSet/>
      <dgm:spPr/>
      <dgm:t>
        <a:bodyPr/>
        <a:lstStyle/>
        <a:p>
          <a:endParaRPr lang="ru-RU"/>
        </a:p>
      </dgm:t>
    </dgm:pt>
    <dgm:pt modelId="{10BB08FA-B2CB-4276-B4A1-8E36FB7F9CAA}" type="sibTrans" cxnId="{79B77798-6D70-41D4-ABCF-735018B36739}">
      <dgm:prSet/>
      <dgm:spPr/>
      <dgm:t>
        <a:bodyPr/>
        <a:lstStyle/>
        <a:p>
          <a:endParaRPr lang="ru-RU"/>
        </a:p>
      </dgm:t>
    </dgm:pt>
    <dgm:pt modelId="{7453849F-C955-4245-A5CB-1C1CB84C7FBF}" type="pres">
      <dgm:prSet presAssocID="{27CA51D4-465F-4F7A-AD22-2DEBD4EA2E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1E4E3-88F0-4A44-91A8-6D496F93623C}" type="pres">
      <dgm:prSet presAssocID="{F3732164-5C4B-4FAB-9DCB-9B3906713856}" presName="composite" presStyleCnt="0"/>
      <dgm:spPr/>
    </dgm:pt>
    <dgm:pt modelId="{560290B6-6B83-4DE4-A89E-5CD3CB687AB9}" type="pres">
      <dgm:prSet presAssocID="{F3732164-5C4B-4FAB-9DCB-9B390671385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2844-2E50-483D-A5A2-E97785C60DC6}" type="pres">
      <dgm:prSet presAssocID="{F3732164-5C4B-4FAB-9DCB-9B3906713856}" presName="descendantText" presStyleLbl="alignAcc1" presStyleIdx="0" presStyleCnt="4" custLinFactNeighborX="-228" custLinFactNeighborY="-18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011F1-204D-43E3-AC41-D3D87DDB8B7C}" type="pres">
      <dgm:prSet presAssocID="{5A05B751-E4D0-4F1F-B57A-FCEE3B8D77FE}" presName="sp" presStyleCnt="0"/>
      <dgm:spPr/>
    </dgm:pt>
    <dgm:pt modelId="{7808D10E-FECF-4D7C-897A-0B57914051C5}" type="pres">
      <dgm:prSet presAssocID="{06584DDA-2CF5-4204-8685-9B21ACBC40C6}" presName="composite" presStyleCnt="0"/>
      <dgm:spPr/>
    </dgm:pt>
    <dgm:pt modelId="{68E1EA8D-B99A-4E0F-9DCB-8D07706F38F6}" type="pres">
      <dgm:prSet presAssocID="{06584DDA-2CF5-4204-8685-9B21ACBC40C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388CF-2E91-4392-AEA0-05BE04FF36A1}" type="pres">
      <dgm:prSet presAssocID="{06584DDA-2CF5-4204-8685-9B21ACBC40C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B4D19-898E-42AC-A21D-393E52CC9AC6}" type="pres">
      <dgm:prSet presAssocID="{11955AD0-B1EC-4BE5-BA1E-E79A6A6A59FA}" presName="sp" presStyleCnt="0"/>
      <dgm:spPr/>
    </dgm:pt>
    <dgm:pt modelId="{A0A0FED7-8ECB-42F2-AD3C-F7AFA10E5483}" type="pres">
      <dgm:prSet presAssocID="{F49650C7-25BB-4895-9171-E167187D96BA}" presName="composite" presStyleCnt="0"/>
      <dgm:spPr/>
    </dgm:pt>
    <dgm:pt modelId="{7C36CB5A-38E3-42D4-8FE8-569DD73B728E}" type="pres">
      <dgm:prSet presAssocID="{F49650C7-25BB-4895-9171-E167187D96B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7837-1E3A-4905-8608-36809E0B2A79}" type="pres">
      <dgm:prSet presAssocID="{F49650C7-25BB-4895-9171-E167187D96B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09694-C2FA-4515-8AB5-61C5F31B8F09}" type="pres">
      <dgm:prSet presAssocID="{2855286A-57B5-446D-9659-15EB0475D7CB}" presName="sp" presStyleCnt="0"/>
      <dgm:spPr/>
    </dgm:pt>
    <dgm:pt modelId="{DD953B3E-1880-482C-BCFA-CD44EBB856E1}" type="pres">
      <dgm:prSet presAssocID="{8826E27E-344F-43EF-B773-787B463B2B49}" presName="composite" presStyleCnt="0"/>
      <dgm:spPr/>
    </dgm:pt>
    <dgm:pt modelId="{A23EC147-C44E-43A2-B9C6-E87BDE80DF58}" type="pres">
      <dgm:prSet presAssocID="{8826E27E-344F-43EF-B773-787B463B2B49}" presName="parentText" presStyleLbl="alignNode1" presStyleIdx="3" presStyleCnt="4" custLinFactNeighborX="-8978" custLinFactNeighborY="16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ED279-CFDE-4521-B72D-A62EE86563F6}" type="pres">
      <dgm:prSet presAssocID="{8826E27E-344F-43EF-B773-787B463B2B4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05EF1-BECE-448C-8475-3F83568254C0}" type="presOf" srcId="{F49650C7-25BB-4895-9171-E167187D96BA}" destId="{7C36CB5A-38E3-42D4-8FE8-569DD73B728E}" srcOrd="0" destOrd="0" presId="urn:microsoft.com/office/officeart/2005/8/layout/chevron2"/>
    <dgm:cxn modelId="{D81BE91E-E297-479C-AD24-2EF6DB214C53}" type="presOf" srcId="{C90A8CC9-ADD8-4E7A-8068-1693683E5D43}" destId="{8C8F7837-1E3A-4905-8608-36809E0B2A79}" srcOrd="0" destOrd="0" presId="urn:microsoft.com/office/officeart/2005/8/layout/chevron2"/>
    <dgm:cxn modelId="{DA093CD1-2D92-4974-BB10-04FB9548C76B}" type="presOf" srcId="{27CA51D4-465F-4F7A-AD22-2DEBD4EA2EC1}" destId="{7453849F-C955-4245-A5CB-1C1CB84C7FBF}" srcOrd="0" destOrd="0" presId="urn:microsoft.com/office/officeart/2005/8/layout/chevron2"/>
    <dgm:cxn modelId="{8C7FD23C-2497-42EC-9C03-691F1D6455E5}" srcId="{06584DDA-2CF5-4204-8685-9B21ACBC40C6}" destId="{DF634C0D-500D-4CED-A454-C4BDF7BCAB71}" srcOrd="0" destOrd="0" parTransId="{6FE97C28-1E99-4214-BDE8-6866066D14FD}" sibTransId="{7D20CEB6-D7DB-415D-B922-F3B15A3FD939}"/>
    <dgm:cxn modelId="{20FAFCD2-92C7-4170-833E-5D6010184A91}" srcId="{F3732164-5C4B-4FAB-9DCB-9B3906713856}" destId="{492BA6B9-F35F-4749-8364-0F1CDA1A9A40}" srcOrd="0" destOrd="0" parTransId="{B2B7C3A0-57E0-4406-800A-DCFA421AA59F}" sibTransId="{F1CB70A7-7B8D-477D-AEA1-DA3BE8B3B437}"/>
    <dgm:cxn modelId="{D282B277-128F-4458-B252-B83F9F6B07D0}" srcId="{8826E27E-344F-43EF-B773-787B463B2B49}" destId="{A260BE17-66C6-49D6-9B15-621E27BB8AA8}" srcOrd="0" destOrd="0" parTransId="{1078FC71-8FD4-4256-A9BA-ED6F38142615}" sibTransId="{938EDE7F-CA4F-4FF4-B6EA-5848C5E06BAA}"/>
    <dgm:cxn modelId="{79B77798-6D70-41D4-ABCF-735018B36739}" srcId="{27CA51D4-465F-4F7A-AD22-2DEBD4EA2EC1}" destId="{8826E27E-344F-43EF-B773-787B463B2B49}" srcOrd="3" destOrd="0" parTransId="{35B7E867-8727-4C5B-B6C3-B074F74049BB}" sibTransId="{10BB08FA-B2CB-4276-B4A1-8E36FB7F9CAA}"/>
    <dgm:cxn modelId="{364C33FC-74A8-47CC-87DB-27D5DA1EF169}" type="presOf" srcId="{DF634C0D-500D-4CED-A454-C4BDF7BCAB71}" destId="{C9A388CF-2E91-4392-AEA0-05BE04FF36A1}" srcOrd="0" destOrd="0" presId="urn:microsoft.com/office/officeart/2005/8/layout/chevron2"/>
    <dgm:cxn modelId="{DE11C0B4-E87B-478E-B1D7-353A96E4730D}" srcId="{27CA51D4-465F-4F7A-AD22-2DEBD4EA2EC1}" destId="{06584DDA-2CF5-4204-8685-9B21ACBC40C6}" srcOrd="1" destOrd="0" parTransId="{3D2964E1-D752-4EBD-8289-FB2A2ED1529E}" sibTransId="{11955AD0-B1EC-4BE5-BA1E-E79A6A6A59FA}"/>
    <dgm:cxn modelId="{A79EA5F1-C3BE-4720-A055-D3C891BC8F64}" type="presOf" srcId="{F3732164-5C4B-4FAB-9DCB-9B3906713856}" destId="{560290B6-6B83-4DE4-A89E-5CD3CB687AB9}" srcOrd="0" destOrd="0" presId="urn:microsoft.com/office/officeart/2005/8/layout/chevron2"/>
    <dgm:cxn modelId="{9250BB84-A3C3-4E56-BDD0-4D57BA678C5C}" srcId="{27CA51D4-465F-4F7A-AD22-2DEBD4EA2EC1}" destId="{F49650C7-25BB-4895-9171-E167187D96BA}" srcOrd="2" destOrd="0" parTransId="{9051F73A-C7D5-4CF0-9CFF-51A88308D725}" sibTransId="{2855286A-57B5-446D-9659-15EB0475D7CB}"/>
    <dgm:cxn modelId="{2138887E-28AD-4A6A-BF19-6542DD84A2FA}" srcId="{27CA51D4-465F-4F7A-AD22-2DEBD4EA2EC1}" destId="{F3732164-5C4B-4FAB-9DCB-9B3906713856}" srcOrd="0" destOrd="0" parTransId="{270DB5FD-8D28-4320-AE5A-A1AD7C587B60}" sibTransId="{5A05B751-E4D0-4F1F-B57A-FCEE3B8D77FE}"/>
    <dgm:cxn modelId="{75F14208-2E97-4C2F-85C7-4D7EA46B350D}" srcId="{F49650C7-25BB-4895-9171-E167187D96BA}" destId="{C90A8CC9-ADD8-4E7A-8068-1693683E5D43}" srcOrd="0" destOrd="0" parTransId="{C3EDBFEE-632C-4E87-9ED2-E4170E61DDC0}" sibTransId="{6D942C8D-CC90-440F-B940-F47015D84FA2}"/>
    <dgm:cxn modelId="{3E671F36-65D9-48D6-A8B4-17335673E050}" type="presOf" srcId="{492BA6B9-F35F-4749-8364-0F1CDA1A9A40}" destId="{02842844-2E50-483D-A5A2-E97785C60DC6}" srcOrd="0" destOrd="0" presId="urn:microsoft.com/office/officeart/2005/8/layout/chevron2"/>
    <dgm:cxn modelId="{D7015677-9258-4B4E-A4D3-28F417D7FD99}" type="presOf" srcId="{06584DDA-2CF5-4204-8685-9B21ACBC40C6}" destId="{68E1EA8D-B99A-4E0F-9DCB-8D07706F38F6}" srcOrd="0" destOrd="0" presId="urn:microsoft.com/office/officeart/2005/8/layout/chevron2"/>
    <dgm:cxn modelId="{D89A20B7-6324-443F-9290-5AD6412AB715}" type="presOf" srcId="{8826E27E-344F-43EF-B773-787B463B2B49}" destId="{A23EC147-C44E-43A2-B9C6-E87BDE80DF58}" srcOrd="0" destOrd="0" presId="urn:microsoft.com/office/officeart/2005/8/layout/chevron2"/>
    <dgm:cxn modelId="{D8188A0F-DFD7-4319-A300-17EBA5863D16}" type="presOf" srcId="{A260BE17-66C6-49D6-9B15-621E27BB8AA8}" destId="{64FED279-CFDE-4521-B72D-A62EE86563F6}" srcOrd="0" destOrd="0" presId="urn:microsoft.com/office/officeart/2005/8/layout/chevron2"/>
    <dgm:cxn modelId="{02CF425C-FBEF-4123-9014-5A001AC30AB6}" type="presParOf" srcId="{7453849F-C955-4245-A5CB-1C1CB84C7FBF}" destId="{7231E4E3-88F0-4A44-91A8-6D496F93623C}" srcOrd="0" destOrd="0" presId="urn:microsoft.com/office/officeart/2005/8/layout/chevron2"/>
    <dgm:cxn modelId="{00813C3C-E680-43D2-ACC6-3A13D377A080}" type="presParOf" srcId="{7231E4E3-88F0-4A44-91A8-6D496F93623C}" destId="{560290B6-6B83-4DE4-A89E-5CD3CB687AB9}" srcOrd="0" destOrd="0" presId="urn:microsoft.com/office/officeart/2005/8/layout/chevron2"/>
    <dgm:cxn modelId="{EABE1B07-C02F-43E6-9107-51F6783A10D1}" type="presParOf" srcId="{7231E4E3-88F0-4A44-91A8-6D496F93623C}" destId="{02842844-2E50-483D-A5A2-E97785C60DC6}" srcOrd="1" destOrd="0" presId="urn:microsoft.com/office/officeart/2005/8/layout/chevron2"/>
    <dgm:cxn modelId="{F7F39AB1-6455-4160-AE94-ECF68C5A889A}" type="presParOf" srcId="{7453849F-C955-4245-A5CB-1C1CB84C7FBF}" destId="{FDF011F1-204D-43E3-AC41-D3D87DDB8B7C}" srcOrd="1" destOrd="0" presId="urn:microsoft.com/office/officeart/2005/8/layout/chevron2"/>
    <dgm:cxn modelId="{02805D45-9945-4791-A2CE-617000EBD599}" type="presParOf" srcId="{7453849F-C955-4245-A5CB-1C1CB84C7FBF}" destId="{7808D10E-FECF-4D7C-897A-0B57914051C5}" srcOrd="2" destOrd="0" presId="urn:microsoft.com/office/officeart/2005/8/layout/chevron2"/>
    <dgm:cxn modelId="{FC9E26A0-B885-4B83-B393-3FDF7A420B66}" type="presParOf" srcId="{7808D10E-FECF-4D7C-897A-0B57914051C5}" destId="{68E1EA8D-B99A-4E0F-9DCB-8D07706F38F6}" srcOrd="0" destOrd="0" presId="urn:microsoft.com/office/officeart/2005/8/layout/chevron2"/>
    <dgm:cxn modelId="{C7F3C462-2C29-43CF-A35D-4CD823A8170E}" type="presParOf" srcId="{7808D10E-FECF-4D7C-897A-0B57914051C5}" destId="{C9A388CF-2E91-4392-AEA0-05BE04FF36A1}" srcOrd="1" destOrd="0" presId="urn:microsoft.com/office/officeart/2005/8/layout/chevron2"/>
    <dgm:cxn modelId="{5C2E8D1F-C863-4AE4-ABED-5150078B2608}" type="presParOf" srcId="{7453849F-C955-4245-A5CB-1C1CB84C7FBF}" destId="{D96B4D19-898E-42AC-A21D-393E52CC9AC6}" srcOrd="3" destOrd="0" presId="urn:microsoft.com/office/officeart/2005/8/layout/chevron2"/>
    <dgm:cxn modelId="{BA2FB2A6-FC60-4F17-A540-3BD9EC6EE7CA}" type="presParOf" srcId="{7453849F-C955-4245-A5CB-1C1CB84C7FBF}" destId="{A0A0FED7-8ECB-42F2-AD3C-F7AFA10E5483}" srcOrd="4" destOrd="0" presId="urn:microsoft.com/office/officeart/2005/8/layout/chevron2"/>
    <dgm:cxn modelId="{C8094C66-13D2-4AAB-BC5B-47BB11600D2A}" type="presParOf" srcId="{A0A0FED7-8ECB-42F2-AD3C-F7AFA10E5483}" destId="{7C36CB5A-38E3-42D4-8FE8-569DD73B728E}" srcOrd="0" destOrd="0" presId="urn:microsoft.com/office/officeart/2005/8/layout/chevron2"/>
    <dgm:cxn modelId="{515B30AE-2717-4A3B-ADC4-0E359D56D471}" type="presParOf" srcId="{A0A0FED7-8ECB-42F2-AD3C-F7AFA10E5483}" destId="{8C8F7837-1E3A-4905-8608-36809E0B2A79}" srcOrd="1" destOrd="0" presId="urn:microsoft.com/office/officeart/2005/8/layout/chevron2"/>
    <dgm:cxn modelId="{2A789C66-8234-4904-BE71-A390A66F5E00}" type="presParOf" srcId="{7453849F-C955-4245-A5CB-1C1CB84C7FBF}" destId="{2E409694-C2FA-4515-8AB5-61C5F31B8F09}" srcOrd="5" destOrd="0" presId="urn:microsoft.com/office/officeart/2005/8/layout/chevron2"/>
    <dgm:cxn modelId="{591AA179-0B09-4C65-8722-4029B45E8BC9}" type="presParOf" srcId="{7453849F-C955-4245-A5CB-1C1CB84C7FBF}" destId="{DD953B3E-1880-482C-BCFA-CD44EBB856E1}" srcOrd="6" destOrd="0" presId="urn:microsoft.com/office/officeart/2005/8/layout/chevron2"/>
    <dgm:cxn modelId="{EAF2F046-EB60-4C71-88A8-EF20045F97FB}" type="presParOf" srcId="{DD953B3E-1880-482C-BCFA-CD44EBB856E1}" destId="{A23EC147-C44E-43A2-B9C6-E87BDE80DF58}" srcOrd="0" destOrd="0" presId="urn:microsoft.com/office/officeart/2005/8/layout/chevron2"/>
    <dgm:cxn modelId="{136B0CE6-4DD1-4ED6-B42A-8F8719EB438E}" type="presParOf" srcId="{DD953B3E-1880-482C-BCFA-CD44EBB856E1}" destId="{64FED279-CFDE-4521-B72D-A62EE86563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A51D4-465F-4F7A-AD22-2DEBD4EA2E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32164-5C4B-4FAB-9DCB-9B3906713856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70DB5FD-8D28-4320-AE5A-A1AD7C587B60}" type="parTrans" cxnId="{2138887E-28AD-4A6A-BF19-6542DD84A2FA}">
      <dgm:prSet/>
      <dgm:spPr/>
      <dgm:t>
        <a:bodyPr/>
        <a:lstStyle/>
        <a:p>
          <a:endParaRPr lang="ru-RU"/>
        </a:p>
      </dgm:t>
    </dgm:pt>
    <dgm:pt modelId="{5A05B751-E4D0-4F1F-B57A-FCEE3B8D77FE}" type="sibTrans" cxnId="{2138887E-28AD-4A6A-BF19-6542DD84A2FA}">
      <dgm:prSet/>
      <dgm:spPr/>
      <dgm:t>
        <a:bodyPr/>
        <a:lstStyle/>
        <a:p>
          <a:endParaRPr lang="ru-RU"/>
        </a:p>
      </dgm:t>
    </dgm:pt>
    <dgm:pt modelId="{492BA6B9-F35F-4749-8364-0F1CDA1A9A40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наличие высшего образования по профессии, специальности или направлению подготовки в области строительства;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B2B7C3A0-57E0-4406-800A-DCFA421AA59F}" type="parTrans" cxnId="{20FAFCD2-92C7-4170-833E-5D6010184A91}">
      <dgm:prSet/>
      <dgm:spPr/>
      <dgm:t>
        <a:bodyPr/>
        <a:lstStyle/>
        <a:p>
          <a:endParaRPr lang="ru-RU"/>
        </a:p>
      </dgm:t>
    </dgm:pt>
    <dgm:pt modelId="{F1CB70A7-7B8D-477D-AEA1-DA3BE8B3B437}" type="sibTrans" cxnId="{20FAFCD2-92C7-4170-833E-5D6010184A91}">
      <dgm:prSet/>
      <dgm:spPr/>
      <dgm:t>
        <a:bodyPr/>
        <a:lstStyle/>
        <a:p>
          <a:endParaRPr lang="ru-RU"/>
        </a:p>
      </dgm:t>
    </dgm:pt>
    <dgm:pt modelId="{06584DDA-2CF5-4204-8685-9B21ACBC40C6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D2964E1-D752-4EBD-8289-FB2A2ED1529E}" type="parTrans" cxnId="{DE11C0B4-E87B-478E-B1D7-353A96E4730D}">
      <dgm:prSet/>
      <dgm:spPr/>
      <dgm:t>
        <a:bodyPr/>
        <a:lstStyle/>
        <a:p>
          <a:endParaRPr lang="ru-RU"/>
        </a:p>
      </dgm:t>
    </dgm:pt>
    <dgm:pt modelId="{11955AD0-B1EC-4BE5-BA1E-E79A6A6A59FA}" type="sibTrans" cxnId="{DE11C0B4-E87B-478E-B1D7-353A96E4730D}">
      <dgm:prSet/>
      <dgm:spPr/>
      <dgm:t>
        <a:bodyPr/>
        <a:lstStyle/>
        <a:p>
          <a:endParaRPr lang="ru-RU"/>
        </a:p>
      </dgm:t>
    </dgm:pt>
    <dgm:pt modelId="{DF634C0D-500D-4CED-A454-C4BDF7BCAB71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500" b="0" dirty="0" smtClean="0">
              <a:latin typeface="Times New Roman" pitchFamily="18" charset="0"/>
              <a:cs typeface="Times New Roman" pitchFamily="18" charset="0"/>
            </a:rPr>
            <a:t>наличие стажа работы соответственно в организациях, выполняющих инженерные изыскания, осуществляющих подготовку проектной документации, строительство, реконструкцию, капитальный ремонт объектов капитального строительства на инженерных должностях не менее чем три года;</a:t>
          </a:r>
          <a:endParaRPr lang="ru-RU" sz="1500" b="0" dirty="0">
            <a:latin typeface="Times New Roman" pitchFamily="18" charset="0"/>
            <a:cs typeface="Times New Roman" pitchFamily="18" charset="0"/>
          </a:endParaRPr>
        </a:p>
      </dgm:t>
    </dgm:pt>
    <dgm:pt modelId="{6FE97C28-1E99-4214-BDE8-6866066D14FD}" type="parTrans" cxnId="{8C7FD23C-2497-42EC-9C03-691F1D6455E5}">
      <dgm:prSet/>
      <dgm:spPr/>
      <dgm:t>
        <a:bodyPr/>
        <a:lstStyle/>
        <a:p>
          <a:endParaRPr lang="ru-RU"/>
        </a:p>
      </dgm:t>
    </dgm:pt>
    <dgm:pt modelId="{7D20CEB6-D7DB-415D-B922-F3B15A3FD939}" type="sibTrans" cxnId="{8C7FD23C-2497-42EC-9C03-691F1D6455E5}">
      <dgm:prSet/>
      <dgm:spPr/>
      <dgm:t>
        <a:bodyPr/>
        <a:lstStyle/>
        <a:p>
          <a:endParaRPr lang="ru-RU"/>
        </a:p>
      </dgm:t>
    </dgm:pt>
    <dgm:pt modelId="{F49650C7-25BB-4895-9171-E167187D96BA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051F73A-C7D5-4CF0-9CFF-51A88308D725}" type="parTrans" cxnId="{9250BB84-A3C3-4E56-BDD0-4D57BA678C5C}">
      <dgm:prSet/>
      <dgm:spPr/>
      <dgm:t>
        <a:bodyPr/>
        <a:lstStyle/>
        <a:p>
          <a:endParaRPr lang="ru-RU"/>
        </a:p>
      </dgm:t>
    </dgm:pt>
    <dgm:pt modelId="{2855286A-57B5-446D-9659-15EB0475D7CB}" type="sibTrans" cxnId="{9250BB84-A3C3-4E56-BDD0-4D57BA678C5C}">
      <dgm:prSet/>
      <dgm:spPr/>
      <dgm:t>
        <a:bodyPr/>
        <a:lstStyle/>
        <a:p>
          <a:endParaRPr lang="ru-RU"/>
        </a:p>
      </dgm:t>
    </dgm:pt>
    <dgm:pt modelId="{A260BE17-66C6-49D6-9B15-621E27BB8AA8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квалификации специалиста по направлению подготовки в области строительства не реже одного раза в пять лет;</a:t>
          </a:r>
          <a:endParaRPr lang="ru-RU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78FC71-8FD4-4256-A9BA-ED6F38142615}" type="parTrans" cxnId="{D282B277-128F-4458-B252-B83F9F6B07D0}">
      <dgm:prSet/>
      <dgm:spPr/>
      <dgm:t>
        <a:bodyPr/>
        <a:lstStyle/>
        <a:p>
          <a:endParaRPr lang="ru-RU"/>
        </a:p>
      </dgm:t>
    </dgm:pt>
    <dgm:pt modelId="{938EDE7F-CA4F-4FF4-B6EA-5848C5E06BAA}" type="sibTrans" cxnId="{D282B277-128F-4458-B252-B83F9F6B07D0}">
      <dgm:prSet/>
      <dgm:spPr/>
      <dgm:t>
        <a:bodyPr/>
        <a:lstStyle/>
        <a:p>
          <a:endParaRPr lang="ru-RU"/>
        </a:p>
      </dgm:t>
    </dgm:pt>
    <dgm:pt modelId="{8826E27E-344F-43EF-B773-787B463B2B49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35B7E867-8727-4C5B-B6C3-B074F74049BB}" type="parTrans" cxnId="{79B77798-6D70-41D4-ABCF-735018B36739}">
      <dgm:prSet/>
      <dgm:spPr/>
      <dgm:t>
        <a:bodyPr/>
        <a:lstStyle/>
        <a:p>
          <a:endParaRPr lang="ru-RU"/>
        </a:p>
      </dgm:t>
    </dgm:pt>
    <dgm:pt modelId="{10BB08FA-B2CB-4276-B4A1-8E36FB7F9CAA}" type="sibTrans" cxnId="{79B77798-6D70-41D4-ABCF-735018B36739}">
      <dgm:prSet/>
      <dgm:spPr/>
      <dgm:t>
        <a:bodyPr/>
        <a:lstStyle/>
        <a:p>
          <a:endParaRPr lang="ru-RU"/>
        </a:p>
      </dgm:t>
    </dgm:pt>
    <dgm:pt modelId="{C90A8CC9-ADD8-4E7A-8068-1693683E5D43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наличие общего трудового стажа по профессии, специальности или направлению подготовки в области строительства не менее чем десять лет;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6D942C8D-CC90-440F-B940-F47015D84FA2}" type="sibTrans" cxnId="{75F14208-2E97-4C2F-85C7-4D7EA46B350D}">
      <dgm:prSet/>
      <dgm:spPr/>
      <dgm:t>
        <a:bodyPr/>
        <a:lstStyle/>
        <a:p>
          <a:endParaRPr lang="ru-RU"/>
        </a:p>
      </dgm:t>
    </dgm:pt>
    <dgm:pt modelId="{C3EDBFEE-632C-4E87-9ED2-E4170E61DDC0}" type="parTrans" cxnId="{75F14208-2E97-4C2F-85C7-4D7EA46B350D}">
      <dgm:prSet/>
      <dgm:spPr/>
      <dgm:t>
        <a:bodyPr/>
        <a:lstStyle/>
        <a:p>
          <a:endParaRPr lang="ru-RU"/>
        </a:p>
      </dgm:t>
    </dgm:pt>
    <dgm:pt modelId="{310FA59D-32C1-4C93-970E-87C8E9A106B1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D0B55F28-431E-4F20-A47E-A85B118B463C}" type="parTrans" cxnId="{3760EE19-F544-4DDB-9508-79A25CA7A209}">
      <dgm:prSet/>
      <dgm:spPr/>
      <dgm:t>
        <a:bodyPr/>
        <a:lstStyle/>
        <a:p>
          <a:endParaRPr lang="ru-RU"/>
        </a:p>
      </dgm:t>
    </dgm:pt>
    <dgm:pt modelId="{9623624A-E59E-462E-9320-FB9FEEEB3D5D}" type="sibTrans" cxnId="{3760EE19-F544-4DDB-9508-79A25CA7A209}">
      <dgm:prSet/>
      <dgm:spPr/>
      <dgm:t>
        <a:bodyPr/>
        <a:lstStyle/>
        <a:p>
          <a:endParaRPr lang="ru-RU"/>
        </a:p>
      </dgm:t>
    </dgm:pt>
    <dgm:pt modelId="{7B89CFE4-AC1F-4666-B03C-8E8F475100A9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наличие разрешения на работу (для иностранных граждан).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A81D969D-3D1E-413A-BF0F-A486CD66C69C}" type="parTrans" cxnId="{96063AE3-0CDC-4DD7-9953-4015B0CE173B}">
      <dgm:prSet/>
      <dgm:spPr/>
      <dgm:t>
        <a:bodyPr/>
        <a:lstStyle/>
        <a:p>
          <a:endParaRPr lang="ru-RU"/>
        </a:p>
      </dgm:t>
    </dgm:pt>
    <dgm:pt modelId="{268FC881-75BB-4DE9-83BC-33DB0F2FD0CF}" type="sibTrans" cxnId="{96063AE3-0CDC-4DD7-9953-4015B0CE173B}">
      <dgm:prSet/>
      <dgm:spPr/>
      <dgm:t>
        <a:bodyPr/>
        <a:lstStyle/>
        <a:p>
          <a:endParaRPr lang="ru-RU"/>
        </a:p>
      </dgm:t>
    </dgm:pt>
    <dgm:pt modelId="{7453849F-C955-4245-A5CB-1C1CB84C7FBF}" type="pres">
      <dgm:prSet presAssocID="{27CA51D4-465F-4F7A-AD22-2DEBD4EA2E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1E4E3-88F0-4A44-91A8-6D496F93623C}" type="pres">
      <dgm:prSet presAssocID="{F3732164-5C4B-4FAB-9DCB-9B3906713856}" presName="composite" presStyleCnt="0"/>
      <dgm:spPr/>
      <dgm:t>
        <a:bodyPr/>
        <a:lstStyle/>
        <a:p>
          <a:endParaRPr lang="ru-RU"/>
        </a:p>
      </dgm:t>
    </dgm:pt>
    <dgm:pt modelId="{560290B6-6B83-4DE4-A89E-5CD3CB687AB9}" type="pres">
      <dgm:prSet presAssocID="{F3732164-5C4B-4FAB-9DCB-9B3906713856}" presName="parentText" presStyleLbl="alignNode1" presStyleIdx="0" presStyleCnt="5" custScaleX="1110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2844-2E50-483D-A5A2-E97785C60DC6}" type="pres">
      <dgm:prSet presAssocID="{F3732164-5C4B-4FAB-9DCB-9B3906713856}" presName="descendantText" presStyleLbl="alignAcc1" presStyleIdx="0" presStyleCnt="5" custAng="0" custLinFactNeighborX="-228" custLinFactNeighborY="-18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011F1-204D-43E3-AC41-D3D87DDB8B7C}" type="pres">
      <dgm:prSet presAssocID="{5A05B751-E4D0-4F1F-B57A-FCEE3B8D77FE}" presName="sp" presStyleCnt="0"/>
      <dgm:spPr/>
      <dgm:t>
        <a:bodyPr/>
        <a:lstStyle/>
        <a:p>
          <a:endParaRPr lang="ru-RU"/>
        </a:p>
      </dgm:t>
    </dgm:pt>
    <dgm:pt modelId="{7808D10E-FECF-4D7C-897A-0B57914051C5}" type="pres">
      <dgm:prSet presAssocID="{06584DDA-2CF5-4204-8685-9B21ACBC40C6}" presName="composite" presStyleCnt="0"/>
      <dgm:spPr/>
      <dgm:t>
        <a:bodyPr/>
        <a:lstStyle/>
        <a:p>
          <a:endParaRPr lang="ru-RU"/>
        </a:p>
      </dgm:t>
    </dgm:pt>
    <dgm:pt modelId="{68E1EA8D-B99A-4E0F-9DCB-8D07706F38F6}" type="pres">
      <dgm:prSet presAssocID="{06584DDA-2CF5-4204-8685-9B21ACBC40C6}" presName="parentText" presStyleLbl="alignNode1" presStyleIdx="1" presStyleCnt="5" custLinFactNeighborX="4931" custLinFactNeighborY="-74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388CF-2E91-4392-AEA0-05BE04FF36A1}" type="pres">
      <dgm:prSet presAssocID="{06584DDA-2CF5-4204-8685-9B21ACBC40C6}" presName="descendantText" presStyleLbl="alignAcc1" presStyleIdx="1" presStyleCnt="5" custScaleX="99032" custScaleY="115765" custLinFactNeighborX="72" custLinFactNeighborY="-14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B4D19-898E-42AC-A21D-393E52CC9AC6}" type="pres">
      <dgm:prSet presAssocID="{11955AD0-B1EC-4BE5-BA1E-E79A6A6A59FA}" presName="sp" presStyleCnt="0"/>
      <dgm:spPr/>
      <dgm:t>
        <a:bodyPr/>
        <a:lstStyle/>
        <a:p>
          <a:endParaRPr lang="ru-RU"/>
        </a:p>
      </dgm:t>
    </dgm:pt>
    <dgm:pt modelId="{A0A0FED7-8ECB-42F2-AD3C-F7AFA10E5483}" type="pres">
      <dgm:prSet presAssocID="{F49650C7-25BB-4895-9171-E167187D96BA}" presName="composite" presStyleCnt="0"/>
      <dgm:spPr/>
      <dgm:t>
        <a:bodyPr/>
        <a:lstStyle/>
        <a:p>
          <a:endParaRPr lang="ru-RU"/>
        </a:p>
      </dgm:t>
    </dgm:pt>
    <dgm:pt modelId="{7C36CB5A-38E3-42D4-8FE8-569DD73B728E}" type="pres">
      <dgm:prSet presAssocID="{F49650C7-25BB-4895-9171-E167187D96BA}" presName="parentText" presStyleLbl="alignNode1" presStyleIdx="2" presStyleCnt="5" custLinFactNeighborX="4924" custLinFactNeighborY="-91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7837-1E3A-4905-8608-36809E0B2A79}" type="pres">
      <dgm:prSet presAssocID="{F49650C7-25BB-4895-9171-E167187D96BA}" presName="descendantText" presStyleLbl="alignAcc1" presStyleIdx="2" presStyleCnt="5" custScaleX="99108" custScaleY="99588" custLinFactNeighborX="-33" custLinFactNeighborY="-22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09694-C2FA-4515-8AB5-61C5F31B8F09}" type="pres">
      <dgm:prSet presAssocID="{2855286A-57B5-446D-9659-15EB0475D7CB}" presName="sp" presStyleCnt="0"/>
      <dgm:spPr/>
      <dgm:t>
        <a:bodyPr/>
        <a:lstStyle/>
        <a:p>
          <a:endParaRPr lang="ru-RU"/>
        </a:p>
      </dgm:t>
    </dgm:pt>
    <dgm:pt modelId="{DD953B3E-1880-482C-BCFA-CD44EBB856E1}" type="pres">
      <dgm:prSet presAssocID="{8826E27E-344F-43EF-B773-787B463B2B49}" presName="composite" presStyleCnt="0"/>
      <dgm:spPr/>
      <dgm:t>
        <a:bodyPr/>
        <a:lstStyle/>
        <a:p>
          <a:endParaRPr lang="ru-RU"/>
        </a:p>
      </dgm:t>
    </dgm:pt>
    <dgm:pt modelId="{A23EC147-C44E-43A2-B9C6-E87BDE80DF58}" type="pres">
      <dgm:prSet presAssocID="{8826E27E-344F-43EF-B773-787B463B2B49}" presName="parentText" presStyleLbl="alignNode1" presStyleIdx="3" presStyleCnt="5" custLinFactNeighborX="-3348" custLinFactNeighborY="-132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ED279-CFDE-4521-B72D-A62EE86563F6}" type="pres">
      <dgm:prSet presAssocID="{8826E27E-344F-43EF-B773-787B463B2B49}" presName="descendantText" presStyleLbl="alignAcc1" presStyleIdx="3" presStyleCnt="5" custScaleX="100031" custScaleY="110184" custLinFactNeighborX="655" custLinFactNeighborY="-27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0225E-3174-4413-B014-24F2C06565F4}" type="pres">
      <dgm:prSet presAssocID="{10BB08FA-B2CB-4276-B4A1-8E36FB7F9CAA}" presName="sp" presStyleCnt="0"/>
      <dgm:spPr/>
    </dgm:pt>
    <dgm:pt modelId="{C77AE601-D78E-4B12-8804-4165804E4CEF}" type="pres">
      <dgm:prSet presAssocID="{310FA59D-32C1-4C93-970E-87C8E9A106B1}" presName="composite" presStyleCnt="0"/>
      <dgm:spPr/>
    </dgm:pt>
    <dgm:pt modelId="{18D08709-BA97-4341-AE1A-727A4EAF3617}" type="pres">
      <dgm:prSet presAssocID="{310FA59D-32C1-4C93-970E-87C8E9A106B1}" presName="parentText" presStyleLbl="alignNode1" presStyleIdx="4" presStyleCnt="5" custLinFactNeighborY="-152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2ABA1-50A0-4D1A-9C75-A8B96C027136}" type="pres">
      <dgm:prSet presAssocID="{310FA59D-32C1-4C93-970E-87C8E9A106B1}" presName="descendantText" presStyleLbl="alignAcc1" presStyleIdx="4" presStyleCnt="5" custLinFactNeighborX="540" custLinFactNeighborY="-23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98AB00-DD7C-48E9-A73E-1BD0C9600274}" type="presOf" srcId="{7B89CFE4-AC1F-4666-B03C-8E8F475100A9}" destId="{CFA2ABA1-50A0-4D1A-9C75-A8B96C027136}" srcOrd="0" destOrd="0" presId="urn:microsoft.com/office/officeart/2005/8/layout/chevron2"/>
    <dgm:cxn modelId="{3760EE19-F544-4DDB-9508-79A25CA7A209}" srcId="{27CA51D4-465F-4F7A-AD22-2DEBD4EA2EC1}" destId="{310FA59D-32C1-4C93-970E-87C8E9A106B1}" srcOrd="4" destOrd="0" parTransId="{D0B55F28-431E-4F20-A47E-A85B118B463C}" sibTransId="{9623624A-E59E-462E-9320-FB9FEEEB3D5D}"/>
    <dgm:cxn modelId="{96063AE3-0CDC-4DD7-9953-4015B0CE173B}" srcId="{310FA59D-32C1-4C93-970E-87C8E9A106B1}" destId="{7B89CFE4-AC1F-4666-B03C-8E8F475100A9}" srcOrd="0" destOrd="0" parTransId="{A81D969D-3D1E-413A-BF0F-A486CD66C69C}" sibTransId="{268FC881-75BB-4DE9-83BC-33DB0F2FD0CF}"/>
    <dgm:cxn modelId="{073AEDB4-B662-4387-9BD9-F83467F7B4A3}" type="presOf" srcId="{27CA51D4-465F-4F7A-AD22-2DEBD4EA2EC1}" destId="{7453849F-C955-4245-A5CB-1C1CB84C7FBF}" srcOrd="0" destOrd="0" presId="urn:microsoft.com/office/officeart/2005/8/layout/chevron2"/>
    <dgm:cxn modelId="{D4231C4C-9C34-4363-ADAE-107F107AA392}" type="presOf" srcId="{06584DDA-2CF5-4204-8685-9B21ACBC40C6}" destId="{68E1EA8D-B99A-4E0F-9DCB-8D07706F38F6}" srcOrd="0" destOrd="0" presId="urn:microsoft.com/office/officeart/2005/8/layout/chevron2"/>
    <dgm:cxn modelId="{5D6A2A48-0743-4123-87F8-D4DB79A7332F}" type="presOf" srcId="{492BA6B9-F35F-4749-8364-0F1CDA1A9A40}" destId="{02842844-2E50-483D-A5A2-E97785C60DC6}" srcOrd="0" destOrd="0" presId="urn:microsoft.com/office/officeart/2005/8/layout/chevron2"/>
    <dgm:cxn modelId="{CF8CD7CD-466F-4DF4-A97D-CBE77BC0C4A6}" type="presOf" srcId="{C90A8CC9-ADD8-4E7A-8068-1693683E5D43}" destId="{8C8F7837-1E3A-4905-8608-36809E0B2A79}" srcOrd="0" destOrd="0" presId="urn:microsoft.com/office/officeart/2005/8/layout/chevron2"/>
    <dgm:cxn modelId="{4701DF4D-4612-4AAC-B44E-991F9A29E11D}" type="presOf" srcId="{F3732164-5C4B-4FAB-9DCB-9B3906713856}" destId="{560290B6-6B83-4DE4-A89E-5CD3CB687AB9}" srcOrd="0" destOrd="0" presId="urn:microsoft.com/office/officeart/2005/8/layout/chevron2"/>
    <dgm:cxn modelId="{F748A7E8-1926-4A20-AA9D-5CC6ADD51026}" type="presOf" srcId="{8826E27E-344F-43EF-B773-787B463B2B49}" destId="{A23EC147-C44E-43A2-B9C6-E87BDE80DF58}" srcOrd="0" destOrd="0" presId="urn:microsoft.com/office/officeart/2005/8/layout/chevron2"/>
    <dgm:cxn modelId="{C05E35A4-113E-4FD2-B46A-451E5AED187C}" type="presOf" srcId="{F49650C7-25BB-4895-9171-E167187D96BA}" destId="{7C36CB5A-38E3-42D4-8FE8-569DD73B728E}" srcOrd="0" destOrd="0" presId="urn:microsoft.com/office/officeart/2005/8/layout/chevron2"/>
    <dgm:cxn modelId="{33F944FC-5727-497C-84E9-FCA111EC07FE}" type="presOf" srcId="{A260BE17-66C6-49D6-9B15-621E27BB8AA8}" destId="{64FED279-CFDE-4521-B72D-A62EE86563F6}" srcOrd="0" destOrd="0" presId="urn:microsoft.com/office/officeart/2005/8/layout/chevron2"/>
    <dgm:cxn modelId="{8C7FD23C-2497-42EC-9C03-691F1D6455E5}" srcId="{06584DDA-2CF5-4204-8685-9B21ACBC40C6}" destId="{DF634C0D-500D-4CED-A454-C4BDF7BCAB71}" srcOrd="0" destOrd="0" parTransId="{6FE97C28-1E99-4214-BDE8-6866066D14FD}" sibTransId="{7D20CEB6-D7DB-415D-B922-F3B15A3FD939}"/>
    <dgm:cxn modelId="{20FAFCD2-92C7-4170-833E-5D6010184A91}" srcId="{F3732164-5C4B-4FAB-9DCB-9B3906713856}" destId="{492BA6B9-F35F-4749-8364-0F1CDA1A9A40}" srcOrd="0" destOrd="0" parTransId="{B2B7C3A0-57E0-4406-800A-DCFA421AA59F}" sibTransId="{F1CB70A7-7B8D-477D-AEA1-DA3BE8B3B437}"/>
    <dgm:cxn modelId="{D282B277-128F-4458-B252-B83F9F6B07D0}" srcId="{8826E27E-344F-43EF-B773-787B463B2B49}" destId="{A260BE17-66C6-49D6-9B15-621E27BB8AA8}" srcOrd="0" destOrd="0" parTransId="{1078FC71-8FD4-4256-A9BA-ED6F38142615}" sibTransId="{938EDE7F-CA4F-4FF4-B6EA-5848C5E06BAA}"/>
    <dgm:cxn modelId="{79B77798-6D70-41D4-ABCF-735018B36739}" srcId="{27CA51D4-465F-4F7A-AD22-2DEBD4EA2EC1}" destId="{8826E27E-344F-43EF-B773-787B463B2B49}" srcOrd="3" destOrd="0" parTransId="{35B7E867-8727-4C5B-B6C3-B074F74049BB}" sibTransId="{10BB08FA-B2CB-4276-B4A1-8E36FB7F9CAA}"/>
    <dgm:cxn modelId="{DE11C0B4-E87B-478E-B1D7-353A96E4730D}" srcId="{27CA51D4-465F-4F7A-AD22-2DEBD4EA2EC1}" destId="{06584DDA-2CF5-4204-8685-9B21ACBC40C6}" srcOrd="1" destOrd="0" parTransId="{3D2964E1-D752-4EBD-8289-FB2A2ED1529E}" sibTransId="{11955AD0-B1EC-4BE5-BA1E-E79A6A6A59FA}"/>
    <dgm:cxn modelId="{9250BB84-A3C3-4E56-BDD0-4D57BA678C5C}" srcId="{27CA51D4-465F-4F7A-AD22-2DEBD4EA2EC1}" destId="{F49650C7-25BB-4895-9171-E167187D96BA}" srcOrd="2" destOrd="0" parTransId="{9051F73A-C7D5-4CF0-9CFF-51A88308D725}" sibTransId="{2855286A-57B5-446D-9659-15EB0475D7CB}"/>
    <dgm:cxn modelId="{2138887E-28AD-4A6A-BF19-6542DD84A2FA}" srcId="{27CA51D4-465F-4F7A-AD22-2DEBD4EA2EC1}" destId="{F3732164-5C4B-4FAB-9DCB-9B3906713856}" srcOrd="0" destOrd="0" parTransId="{270DB5FD-8D28-4320-AE5A-A1AD7C587B60}" sibTransId="{5A05B751-E4D0-4F1F-B57A-FCEE3B8D77FE}"/>
    <dgm:cxn modelId="{75F14208-2E97-4C2F-85C7-4D7EA46B350D}" srcId="{F49650C7-25BB-4895-9171-E167187D96BA}" destId="{C90A8CC9-ADD8-4E7A-8068-1693683E5D43}" srcOrd="0" destOrd="0" parTransId="{C3EDBFEE-632C-4E87-9ED2-E4170E61DDC0}" sibTransId="{6D942C8D-CC90-440F-B940-F47015D84FA2}"/>
    <dgm:cxn modelId="{0011A226-32D4-4FD6-8986-656C75DFCAED}" type="presOf" srcId="{310FA59D-32C1-4C93-970E-87C8E9A106B1}" destId="{18D08709-BA97-4341-AE1A-727A4EAF3617}" srcOrd="0" destOrd="0" presId="urn:microsoft.com/office/officeart/2005/8/layout/chevron2"/>
    <dgm:cxn modelId="{CA9ABAD0-88D5-4F1A-A93D-507205C9913D}" type="presOf" srcId="{DF634C0D-500D-4CED-A454-C4BDF7BCAB71}" destId="{C9A388CF-2E91-4392-AEA0-05BE04FF36A1}" srcOrd="0" destOrd="0" presId="urn:microsoft.com/office/officeart/2005/8/layout/chevron2"/>
    <dgm:cxn modelId="{A01297FC-399D-4987-81C8-F1B95F39D067}" type="presParOf" srcId="{7453849F-C955-4245-A5CB-1C1CB84C7FBF}" destId="{7231E4E3-88F0-4A44-91A8-6D496F93623C}" srcOrd="0" destOrd="0" presId="urn:microsoft.com/office/officeart/2005/8/layout/chevron2"/>
    <dgm:cxn modelId="{C9952150-3CC0-42C6-9E0C-32A1A558FCE4}" type="presParOf" srcId="{7231E4E3-88F0-4A44-91A8-6D496F93623C}" destId="{560290B6-6B83-4DE4-A89E-5CD3CB687AB9}" srcOrd="0" destOrd="0" presId="urn:microsoft.com/office/officeart/2005/8/layout/chevron2"/>
    <dgm:cxn modelId="{C7E99809-7930-4FF4-8907-9269AF26B75A}" type="presParOf" srcId="{7231E4E3-88F0-4A44-91A8-6D496F93623C}" destId="{02842844-2E50-483D-A5A2-E97785C60DC6}" srcOrd="1" destOrd="0" presId="urn:microsoft.com/office/officeart/2005/8/layout/chevron2"/>
    <dgm:cxn modelId="{5A6D0FD7-01B5-43BF-B394-FBBB43787C27}" type="presParOf" srcId="{7453849F-C955-4245-A5CB-1C1CB84C7FBF}" destId="{FDF011F1-204D-43E3-AC41-D3D87DDB8B7C}" srcOrd="1" destOrd="0" presId="urn:microsoft.com/office/officeart/2005/8/layout/chevron2"/>
    <dgm:cxn modelId="{BC18E165-35D2-4E85-97C1-A688FD65D9AB}" type="presParOf" srcId="{7453849F-C955-4245-A5CB-1C1CB84C7FBF}" destId="{7808D10E-FECF-4D7C-897A-0B57914051C5}" srcOrd="2" destOrd="0" presId="urn:microsoft.com/office/officeart/2005/8/layout/chevron2"/>
    <dgm:cxn modelId="{8D6A06F7-573E-42B0-A301-3CC8EE0E4B19}" type="presParOf" srcId="{7808D10E-FECF-4D7C-897A-0B57914051C5}" destId="{68E1EA8D-B99A-4E0F-9DCB-8D07706F38F6}" srcOrd="0" destOrd="0" presId="urn:microsoft.com/office/officeart/2005/8/layout/chevron2"/>
    <dgm:cxn modelId="{3A32B1F8-F3CF-4BC1-97D4-50CC7BB9C721}" type="presParOf" srcId="{7808D10E-FECF-4D7C-897A-0B57914051C5}" destId="{C9A388CF-2E91-4392-AEA0-05BE04FF36A1}" srcOrd="1" destOrd="0" presId="urn:microsoft.com/office/officeart/2005/8/layout/chevron2"/>
    <dgm:cxn modelId="{CE5C75D9-7C22-4A5E-9D22-5370D16A0DBD}" type="presParOf" srcId="{7453849F-C955-4245-A5CB-1C1CB84C7FBF}" destId="{D96B4D19-898E-42AC-A21D-393E52CC9AC6}" srcOrd="3" destOrd="0" presId="urn:microsoft.com/office/officeart/2005/8/layout/chevron2"/>
    <dgm:cxn modelId="{44FDBD46-CAF5-4335-BD1B-1E4D03F91380}" type="presParOf" srcId="{7453849F-C955-4245-A5CB-1C1CB84C7FBF}" destId="{A0A0FED7-8ECB-42F2-AD3C-F7AFA10E5483}" srcOrd="4" destOrd="0" presId="urn:microsoft.com/office/officeart/2005/8/layout/chevron2"/>
    <dgm:cxn modelId="{7FBDC890-23BD-4C69-B768-619D45DEF10B}" type="presParOf" srcId="{A0A0FED7-8ECB-42F2-AD3C-F7AFA10E5483}" destId="{7C36CB5A-38E3-42D4-8FE8-569DD73B728E}" srcOrd="0" destOrd="0" presId="urn:microsoft.com/office/officeart/2005/8/layout/chevron2"/>
    <dgm:cxn modelId="{B6439D24-B993-403E-88EE-6E20C5B0A3D5}" type="presParOf" srcId="{A0A0FED7-8ECB-42F2-AD3C-F7AFA10E5483}" destId="{8C8F7837-1E3A-4905-8608-36809E0B2A79}" srcOrd="1" destOrd="0" presId="urn:microsoft.com/office/officeart/2005/8/layout/chevron2"/>
    <dgm:cxn modelId="{29547D00-4E3F-42AB-BCD8-7481A19EBA30}" type="presParOf" srcId="{7453849F-C955-4245-A5CB-1C1CB84C7FBF}" destId="{2E409694-C2FA-4515-8AB5-61C5F31B8F09}" srcOrd="5" destOrd="0" presId="urn:microsoft.com/office/officeart/2005/8/layout/chevron2"/>
    <dgm:cxn modelId="{914CC08A-EC93-49D1-A717-08A6D5CD5098}" type="presParOf" srcId="{7453849F-C955-4245-A5CB-1C1CB84C7FBF}" destId="{DD953B3E-1880-482C-BCFA-CD44EBB856E1}" srcOrd="6" destOrd="0" presId="urn:microsoft.com/office/officeart/2005/8/layout/chevron2"/>
    <dgm:cxn modelId="{CE16B8EB-70D5-41A8-ADBA-A0D11AC4DF13}" type="presParOf" srcId="{DD953B3E-1880-482C-BCFA-CD44EBB856E1}" destId="{A23EC147-C44E-43A2-B9C6-E87BDE80DF58}" srcOrd="0" destOrd="0" presId="urn:microsoft.com/office/officeart/2005/8/layout/chevron2"/>
    <dgm:cxn modelId="{BDC8E8F0-E6A1-431B-8196-9EEC3319FE57}" type="presParOf" srcId="{DD953B3E-1880-482C-BCFA-CD44EBB856E1}" destId="{64FED279-CFDE-4521-B72D-A62EE86563F6}" srcOrd="1" destOrd="0" presId="urn:microsoft.com/office/officeart/2005/8/layout/chevron2"/>
    <dgm:cxn modelId="{EB32F766-A178-4139-B645-4091E373F6A8}" type="presParOf" srcId="{7453849F-C955-4245-A5CB-1C1CB84C7FBF}" destId="{90A0225E-3174-4413-B014-24F2C06565F4}" srcOrd="7" destOrd="0" presId="urn:microsoft.com/office/officeart/2005/8/layout/chevron2"/>
    <dgm:cxn modelId="{0C63EEB6-8466-4A87-92D6-BDE2A528580E}" type="presParOf" srcId="{7453849F-C955-4245-A5CB-1C1CB84C7FBF}" destId="{C77AE601-D78E-4B12-8804-4165804E4CEF}" srcOrd="8" destOrd="0" presId="urn:microsoft.com/office/officeart/2005/8/layout/chevron2"/>
    <dgm:cxn modelId="{6AEDF473-3925-47E5-9DD8-E29EC7195302}" type="presParOf" srcId="{C77AE601-D78E-4B12-8804-4165804E4CEF}" destId="{18D08709-BA97-4341-AE1A-727A4EAF3617}" srcOrd="0" destOrd="0" presId="urn:microsoft.com/office/officeart/2005/8/layout/chevron2"/>
    <dgm:cxn modelId="{83D395F3-27E1-452C-A741-FB4BF7A48173}" type="presParOf" srcId="{C77AE601-D78E-4B12-8804-4165804E4CEF}" destId="{CFA2ABA1-50A0-4D1A-9C75-A8B96C0271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CA51D4-465F-4F7A-AD22-2DEBD4EA2E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32164-5C4B-4FAB-9DCB-9B3906713856}">
      <dgm:prSet phldrT="[Текст]" custT="1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/>
            <a:t>1</a:t>
          </a:r>
          <a:endParaRPr lang="ru-RU" sz="1400" dirty="0"/>
        </a:p>
      </dgm:t>
    </dgm:pt>
    <dgm:pt modelId="{270DB5FD-8D28-4320-AE5A-A1AD7C587B60}" type="parTrans" cxnId="{2138887E-28AD-4A6A-BF19-6542DD84A2FA}">
      <dgm:prSet/>
      <dgm:spPr/>
      <dgm:t>
        <a:bodyPr/>
        <a:lstStyle/>
        <a:p>
          <a:endParaRPr lang="ru-RU"/>
        </a:p>
      </dgm:t>
    </dgm:pt>
    <dgm:pt modelId="{5A05B751-E4D0-4F1F-B57A-FCEE3B8D77FE}" type="sibTrans" cxnId="{2138887E-28AD-4A6A-BF19-6542DD84A2FA}">
      <dgm:prSet/>
      <dgm:spPr/>
      <dgm:t>
        <a:bodyPr/>
        <a:lstStyle/>
        <a:p>
          <a:endParaRPr lang="ru-RU"/>
        </a:p>
      </dgm:t>
    </dgm:pt>
    <dgm:pt modelId="{492BA6B9-F35F-4749-8364-0F1CDA1A9A40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несоответствия такого лица требованиям, установленным в части 6 ст.55.5.1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B2B7C3A0-57E0-4406-800A-DCFA421AA59F}" type="parTrans" cxnId="{20FAFCD2-92C7-4170-833E-5D6010184A91}">
      <dgm:prSet/>
      <dgm:spPr/>
      <dgm:t>
        <a:bodyPr/>
        <a:lstStyle/>
        <a:p>
          <a:endParaRPr lang="ru-RU"/>
        </a:p>
      </dgm:t>
    </dgm:pt>
    <dgm:pt modelId="{F1CB70A7-7B8D-477D-AEA1-DA3BE8B3B437}" type="sibTrans" cxnId="{20FAFCD2-92C7-4170-833E-5D6010184A91}">
      <dgm:prSet/>
      <dgm:spPr/>
      <dgm:t>
        <a:bodyPr/>
        <a:lstStyle/>
        <a:p>
          <a:endParaRPr lang="ru-RU"/>
        </a:p>
      </dgm:t>
    </dgm:pt>
    <dgm:pt modelId="{06584DDA-2CF5-4204-8685-9B21ACBC40C6}">
      <dgm:prSet phldrT="[Текст]" custT="1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/>
            <a:t>2</a:t>
          </a:r>
          <a:endParaRPr lang="ru-RU" sz="1400" dirty="0"/>
        </a:p>
      </dgm:t>
    </dgm:pt>
    <dgm:pt modelId="{3D2964E1-D752-4EBD-8289-FB2A2ED1529E}" type="parTrans" cxnId="{DE11C0B4-E87B-478E-B1D7-353A96E4730D}">
      <dgm:prSet/>
      <dgm:spPr/>
      <dgm:t>
        <a:bodyPr/>
        <a:lstStyle/>
        <a:p>
          <a:endParaRPr lang="ru-RU"/>
        </a:p>
      </dgm:t>
    </dgm:pt>
    <dgm:pt modelId="{11955AD0-B1EC-4BE5-BA1E-E79A6A6A59FA}" type="sibTrans" cxnId="{DE11C0B4-E87B-478E-B1D7-353A96E4730D}">
      <dgm:prSet/>
      <dgm:spPr/>
      <dgm:t>
        <a:bodyPr/>
        <a:lstStyle/>
        <a:p>
          <a:endParaRPr lang="ru-RU"/>
        </a:p>
      </dgm:t>
    </dgm:pt>
    <dgm:pt modelId="{DF634C0D-500D-4CED-A454-C4BDF7BCAB71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установления факта представления документов, содержащих недостоверные сведения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6FE97C28-1E99-4214-BDE8-6866066D14FD}" type="parTrans" cxnId="{8C7FD23C-2497-42EC-9C03-691F1D6455E5}">
      <dgm:prSet/>
      <dgm:spPr/>
      <dgm:t>
        <a:bodyPr/>
        <a:lstStyle/>
        <a:p>
          <a:endParaRPr lang="ru-RU"/>
        </a:p>
      </dgm:t>
    </dgm:pt>
    <dgm:pt modelId="{7D20CEB6-D7DB-415D-B922-F3B15A3FD939}" type="sibTrans" cxnId="{8C7FD23C-2497-42EC-9C03-691F1D6455E5}">
      <dgm:prSet/>
      <dgm:spPr/>
      <dgm:t>
        <a:bodyPr/>
        <a:lstStyle/>
        <a:p>
          <a:endParaRPr lang="ru-RU"/>
        </a:p>
      </dgm:t>
    </dgm:pt>
    <dgm:pt modelId="{F49650C7-25BB-4895-9171-E167187D96BA}">
      <dgm:prSet phldrT="[Текст]" custT="1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/>
            <a:t>3</a:t>
          </a:r>
          <a:endParaRPr lang="ru-RU" sz="1400" dirty="0"/>
        </a:p>
      </dgm:t>
    </dgm:pt>
    <dgm:pt modelId="{9051F73A-C7D5-4CF0-9CFF-51A88308D725}" type="parTrans" cxnId="{9250BB84-A3C3-4E56-BDD0-4D57BA678C5C}">
      <dgm:prSet/>
      <dgm:spPr/>
      <dgm:t>
        <a:bodyPr/>
        <a:lstStyle/>
        <a:p>
          <a:endParaRPr lang="ru-RU"/>
        </a:p>
      </dgm:t>
    </dgm:pt>
    <dgm:pt modelId="{2855286A-57B5-446D-9659-15EB0475D7CB}" type="sibTrans" cxnId="{9250BB84-A3C3-4E56-BDD0-4D57BA678C5C}">
      <dgm:prSet/>
      <dgm:spPr/>
      <dgm:t>
        <a:bodyPr/>
        <a:lstStyle/>
        <a:p>
          <a:endParaRPr lang="ru-RU"/>
        </a:p>
      </dgm:t>
    </dgm:pt>
    <dgm:pt modelId="{C90A8CC9-ADD8-4E7A-8068-1693683E5D43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наличия у такого физического лица непогашенной или неснятой судимости за совершение умышленного преступления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C3EDBFEE-632C-4E87-9ED2-E4170E61DDC0}" type="parTrans" cxnId="{75F14208-2E97-4C2F-85C7-4D7EA46B350D}">
      <dgm:prSet/>
      <dgm:spPr/>
      <dgm:t>
        <a:bodyPr/>
        <a:lstStyle/>
        <a:p>
          <a:endParaRPr lang="ru-RU"/>
        </a:p>
      </dgm:t>
    </dgm:pt>
    <dgm:pt modelId="{6D942C8D-CC90-440F-B940-F47015D84FA2}" type="sibTrans" cxnId="{75F14208-2E97-4C2F-85C7-4D7EA46B350D}">
      <dgm:prSet/>
      <dgm:spPr/>
      <dgm:t>
        <a:bodyPr/>
        <a:lstStyle/>
        <a:p>
          <a:endParaRPr lang="ru-RU"/>
        </a:p>
      </dgm:t>
    </dgm:pt>
    <dgm:pt modelId="{8826E27E-344F-43EF-B773-787B463B2B49}">
      <dgm:prSet phldrT="[Текст]" custT="1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/>
            <a:t>4</a:t>
          </a:r>
          <a:endParaRPr lang="ru-RU" sz="1400" dirty="0"/>
        </a:p>
      </dgm:t>
    </dgm:pt>
    <dgm:pt modelId="{35B7E867-8727-4C5B-B6C3-B074F74049BB}" type="parTrans" cxnId="{79B77798-6D70-41D4-ABCF-735018B36739}">
      <dgm:prSet/>
      <dgm:spPr/>
      <dgm:t>
        <a:bodyPr/>
        <a:lstStyle/>
        <a:p>
          <a:endParaRPr lang="ru-RU"/>
        </a:p>
      </dgm:t>
    </dgm:pt>
    <dgm:pt modelId="{10BB08FA-B2CB-4276-B4A1-8E36FB7F9CAA}" type="sibTrans" cxnId="{79B77798-6D70-41D4-ABCF-735018B36739}">
      <dgm:prSet/>
      <dgm:spPr/>
      <dgm:t>
        <a:bodyPr/>
        <a:lstStyle/>
        <a:p>
          <a:endParaRPr lang="ru-RU"/>
        </a:p>
      </dgm:t>
    </dgm:pt>
    <dgm:pt modelId="{8E16186C-8752-4081-847F-4F27709A43A2}">
      <dgm:prSet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наличия в отношении такого физического лица решений об исключении сведений о нем из национального реестра специалистов по указанным в пунктах 3 - 5 части 9 настоящей статьи основаниям, принятых за период не более чем три года предшествующих дате подачи заявления, указанного в части 6 настоящей статьи</a:t>
          </a:r>
          <a:endParaRPr lang="ru-RU" sz="12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C4D13-688C-467D-A842-AECB8CC9C4DE}" type="parTrans" cxnId="{C65545A2-7610-4768-90B1-F62E319A6E17}">
      <dgm:prSet/>
      <dgm:spPr/>
      <dgm:t>
        <a:bodyPr/>
        <a:lstStyle/>
        <a:p>
          <a:endParaRPr lang="ru-RU"/>
        </a:p>
      </dgm:t>
    </dgm:pt>
    <dgm:pt modelId="{A6236058-7F99-4605-AA84-E2AD28369D28}" type="sibTrans" cxnId="{C65545A2-7610-4768-90B1-F62E319A6E17}">
      <dgm:prSet/>
      <dgm:spPr/>
      <dgm:t>
        <a:bodyPr/>
        <a:lstStyle/>
        <a:p>
          <a:endParaRPr lang="ru-RU"/>
        </a:p>
      </dgm:t>
    </dgm:pt>
    <dgm:pt modelId="{7453849F-C955-4245-A5CB-1C1CB84C7FBF}" type="pres">
      <dgm:prSet presAssocID="{27CA51D4-465F-4F7A-AD22-2DEBD4EA2E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1E4E3-88F0-4A44-91A8-6D496F93623C}" type="pres">
      <dgm:prSet presAssocID="{F3732164-5C4B-4FAB-9DCB-9B3906713856}" presName="composite" presStyleCnt="0"/>
      <dgm:spPr/>
    </dgm:pt>
    <dgm:pt modelId="{560290B6-6B83-4DE4-A89E-5CD3CB687AB9}" type="pres">
      <dgm:prSet presAssocID="{F3732164-5C4B-4FAB-9DCB-9B390671385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2844-2E50-483D-A5A2-E97785C60DC6}" type="pres">
      <dgm:prSet presAssocID="{F3732164-5C4B-4FAB-9DCB-9B3906713856}" presName="descendantText" presStyleLbl="alignAcc1" presStyleIdx="0" presStyleCnt="4" custLinFactNeighborY="4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011F1-204D-43E3-AC41-D3D87DDB8B7C}" type="pres">
      <dgm:prSet presAssocID="{5A05B751-E4D0-4F1F-B57A-FCEE3B8D77FE}" presName="sp" presStyleCnt="0"/>
      <dgm:spPr/>
    </dgm:pt>
    <dgm:pt modelId="{7808D10E-FECF-4D7C-897A-0B57914051C5}" type="pres">
      <dgm:prSet presAssocID="{06584DDA-2CF5-4204-8685-9B21ACBC40C6}" presName="composite" presStyleCnt="0"/>
      <dgm:spPr/>
    </dgm:pt>
    <dgm:pt modelId="{68E1EA8D-B99A-4E0F-9DCB-8D07706F38F6}" type="pres">
      <dgm:prSet presAssocID="{06584DDA-2CF5-4204-8685-9B21ACBC40C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388CF-2E91-4392-AEA0-05BE04FF36A1}" type="pres">
      <dgm:prSet presAssocID="{06584DDA-2CF5-4204-8685-9B21ACBC40C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B4D19-898E-42AC-A21D-393E52CC9AC6}" type="pres">
      <dgm:prSet presAssocID="{11955AD0-B1EC-4BE5-BA1E-E79A6A6A59FA}" presName="sp" presStyleCnt="0"/>
      <dgm:spPr/>
    </dgm:pt>
    <dgm:pt modelId="{A0A0FED7-8ECB-42F2-AD3C-F7AFA10E5483}" type="pres">
      <dgm:prSet presAssocID="{F49650C7-25BB-4895-9171-E167187D96BA}" presName="composite" presStyleCnt="0"/>
      <dgm:spPr/>
    </dgm:pt>
    <dgm:pt modelId="{7C36CB5A-38E3-42D4-8FE8-569DD73B728E}" type="pres">
      <dgm:prSet presAssocID="{F49650C7-25BB-4895-9171-E167187D96B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7837-1E3A-4905-8608-36809E0B2A79}" type="pres">
      <dgm:prSet presAssocID="{F49650C7-25BB-4895-9171-E167187D96B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09694-C2FA-4515-8AB5-61C5F31B8F09}" type="pres">
      <dgm:prSet presAssocID="{2855286A-57B5-446D-9659-15EB0475D7CB}" presName="sp" presStyleCnt="0"/>
      <dgm:spPr/>
    </dgm:pt>
    <dgm:pt modelId="{DD953B3E-1880-482C-BCFA-CD44EBB856E1}" type="pres">
      <dgm:prSet presAssocID="{8826E27E-344F-43EF-B773-787B463B2B49}" presName="composite" presStyleCnt="0"/>
      <dgm:spPr/>
    </dgm:pt>
    <dgm:pt modelId="{A23EC147-C44E-43A2-B9C6-E87BDE80DF58}" type="pres">
      <dgm:prSet presAssocID="{8826E27E-344F-43EF-B773-787B463B2B49}" presName="parentText" presStyleLbl="alignNode1" presStyleIdx="3" presStyleCnt="4" custLinFactNeighborX="-8978" custLinFactNeighborY="16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ED279-CFDE-4521-B72D-A62EE86563F6}" type="pres">
      <dgm:prSet presAssocID="{8826E27E-344F-43EF-B773-787B463B2B49}" presName="descendantText" presStyleLbl="alignAcc1" presStyleIdx="3" presStyleCnt="4" custScaleX="99340" custLinFactNeighborX="-326" custLinFactNeighborY="3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590DEA-FC43-4814-B80D-D831ACF34D86}" type="presOf" srcId="{8826E27E-344F-43EF-B773-787B463B2B49}" destId="{A23EC147-C44E-43A2-B9C6-E87BDE80DF58}" srcOrd="0" destOrd="0" presId="urn:microsoft.com/office/officeart/2005/8/layout/chevron2"/>
    <dgm:cxn modelId="{EC050981-BEB7-42E3-A9B8-5C1DDC52B65D}" type="presOf" srcId="{DF634C0D-500D-4CED-A454-C4BDF7BCAB71}" destId="{C9A388CF-2E91-4392-AEA0-05BE04FF36A1}" srcOrd="0" destOrd="0" presId="urn:microsoft.com/office/officeart/2005/8/layout/chevron2"/>
    <dgm:cxn modelId="{1A0050AA-9B8C-4DBE-974B-0BDECAABF9BD}" type="presOf" srcId="{F3732164-5C4B-4FAB-9DCB-9B3906713856}" destId="{560290B6-6B83-4DE4-A89E-5CD3CB687AB9}" srcOrd="0" destOrd="0" presId="urn:microsoft.com/office/officeart/2005/8/layout/chevron2"/>
    <dgm:cxn modelId="{8C7FD23C-2497-42EC-9C03-691F1D6455E5}" srcId="{06584DDA-2CF5-4204-8685-9B21ACBC40C6}" destId="{DF634C0D-500D-4CED-A454-C4BDF7BCAB71}" srcOrd="0" destOrd="0" parTransId="{6FE97C28-1E99-4214-BDE8-6866066D14FD}" sibTransId="{7D20CEB6-D7DB-415D-B922-F3B15A3FD939}"/>
    <dgm:cxn modelId="{20FAFCD2-92C7-4170-833E-5D6010184A91}" srcId="{F3732164-5C4B-4FAB-9DCB-9B3906713856}" destId="{492BA6B9-F35F-4749-8364-0F1CDA1A9A40}" srcOrd="0" destOrd="0" parTransId="{B2B7C3A0-57E0-4406-800A-DCFA421AA59F}" sibTransId="{F1CB70A7-7B8D-477D-AEA1-DA3BE8B3B437}"/>
    <dgm:cxn modelId="{69F1B0CD-6BF7-4C51-8BB2-DBE8F62479C7}" type="presOf" srcId="{F49650C7-25BB-4895-9171-E167187D96BA}" destId="{7C36CB5A-38E3-42D4-8FE8-569DD73B728E}" srcOrd="0" destOrd="0" presId="urn:microsoft.com/office/officeart/2005/8/layout/chevron2"/>
    <dgm:cxn modelId="{4A7FEA8F-A8C9-4E2D-99DF-8A1B30CF2C10}" type="presOf" srcId="{492BA6B9-F35F-4749-8364-0F1CDA1A9A40}" destId="{02842844-2E50-483D-A5A2-E97785C60DC6}" srcOrd="0" destOrd="0" presId="urn:microsoft.com/office/officeart/2005/8/layout/chevron2"/>
    <dgm:cxn modelId="{3AF9EC05-ADB0-4BF8-B4D7-37E7854236E2}" type="presOf" srcId="{C90A8CC9-ADD8-4E7A-8068-1693683E5D43}" destId="{8C8F7837-1E3A-4905-8608-36809E0B2A79}" srcOrd="0" destOrd="0" presId="urn:microsoft.com/office/officeart/2005/8/layout/chevron2"/>
    <dgm:cxn modelId="{79B77798-6D70-41D4-ABCF-735018B36739}" srcId="{27CA51D4-465F-4F7A-AD22-2DEBD4EA2EC1}" destId="{8826E27E-344F-43EF-B773-787B463B2B49}" srcOrd="3" destOrd="0" parTransId="{35B7E867-8727-4C5B-B6C3-B074F74049BB}" sibTransId="{10BB08FA-B2CB-4276-B4A1-8E36FB7F9CAA}"/>
    <dgm:cxn modelId="{D887A0C5-67B7-41A6-8A5E-BC9378FC9F2D}" type="presOf" srcId="{06584DDA-2CF5-4204-8685-9B21ACBC40C6}" destId="{68E1EA8D-B99A-4E0F-9DCB-8D07706F38F6}" srcOrd="0" destOrd="0" presId="urn:microsoft.com/office/officeart/2005/8/layout/chevron2"/>
    <dgm:cxn modelId="{40C09F2A-B4E8-4C22-B748-0F9A51511265}" type="presOf" srcId="{8E16186C-8752-4081-847F-4F27709A43A2}" destId="{64FED279-CFDE-4521-B72D-A62EE86563F6}" srcOrd="0" destOrd="0" presId="urn:microsoft.com/office/officeart/2005/8/layout/chevron2"/>
    <dgm:cxn modelId="{DE11C0B4-E87B-478E-B1D7-353A96E4730D}" srcId="{27CA51D4-465F-4F7A-AD22-2DEBD4EA2EC1}" destId="{06584DDA-2CF5-4204-8685-9B21ACBC40C6}" srcOrd="1" destOrd="0" parTransId="{3D2964E1-D752-4EBD-8289-FB2A2ED1529E}" sibTransId="{11955AD0-B1EC-4BE5-BA1E-E79A6A6A59FA}"/>
    <dgm:cxn modelId="{46FE4056-ED43-4E9A-BE85-667DFB2C8809}" type="presOf" srcId="{27CA51D4-465F-4F7A-AD22-2DEBD4EA2EC1}" destId="{7453849F-C955-4245-A5CB-1C1CB84C7FBF}" srcOrd="0" destOrd="0" presId="urn:microsoft.com/office/officeart/2005/8/layout/chevron2"/>
    <dgm:cxn modelId="{C65545A2-7610-4768-90B1-F62E319A6E17}" srcId="{8826E27E-344F-43EF-B773-787B463B2B49}" destId="{8E16186C-8752-4081-847F-4F27709A43A2}" srcOrd="0" destOrd="0" parTransId="{901C4D13-688C-467D-A842-AECB8CC9C4DE}" sibTransId="{A6236058-7F99-4605-AA84-E2AD28369D28}"/>
    <dgm:cxn modelId="{9250BB84-A3C3-4E56-BDD0-4D57BA678C5C}" srcId="{27CA51D4-465F-4F7A-AD22-2DEBD4EA2EC1}" destId="{F49650C7-25BB-4895-9171-E167187D96BA}" srcOrd="2" destOrd="0" parTransId="{9051F73A-C7D5-4CF0-9CFF-51A88308D725}" sibTransId="{2855286A-57B5-446D-9659-15EB0475D7CB}"/>
    <dgm:cxn modelId="{2138887E-28AD-4A6A-BF19-6542DD84A2FA}" srcId="{27CA51D4-465F-4F7A-AD22-2DEBD4EA2EC1}" destId="{F3732164-5C4B-4FAB-9DCB-9B3906713856}" srcOrd="0" destOrd="0" parTransId="{270DB5FD-8D28-4320-AE5A-A1AD7C587B60}" sibTransId="{5A05B751-E4D0-4F1F-B57A-FCEE3B8D77FE}"/>
    <dgm:cxn modelId="{75F14208-2E97-4C2F-85C7-4D7EA46B350D}" srcId="{F49650C7-25BB-4895-9171-E167187D96BA}" destId="{C90A8CC9-ADD8-4E7A-8068-1693683E5D43}" srcOrd="0" destOrd="0" parTransId="{C3EDBFEE-632C-4E87-9ED2-E4170E61DDC0}" sibTransId="{6D942C8D-CC90-440F-B940-F47015D84FA2}"/>
    <dgm:cxn modelId="{D1FA1DE9-1372-413A-A9DA-70B51A42E0E5}" type="presParOf" srcId="{7453849F-C955-4245-A5CB-1C1CB84C7FBF}" destId="{7231E4E3-88F0-4A44-91A8-6D496F93623C}" srcOrd="0" destOrd="0" presId="urn:microsoft.com/office/officeart/2005/8/layout/chevron2"/>
    <dgm:cxn modelId="{7A7718B4-EE82-4973-915F-17C0E3339066}" type="presParOf" srcId="{7231E4E3-88F0-4A44-91A8-6D496F93623C}" destId="{560290B6-6B83-4DE4-A89E-5CD3CB687AB9}" srcOrd="0" destOrd="0" presId="urn:microsoft.com/office/officeart/2005/8/layout/chevron2"/>
    <dgm:cxn modelId="{EF793DF3-3CFF-44FD-BA4F-25267C60D01B}" type="presParOf" srcId="{7231E4E3-88F0-4A44-91A8-6D496F93623C}" destId="{02842844-2E50-483D-A5A2-E97785C60DC6}" srcOrd="1" destOrd="0" presId="urn:microsoft.com/office/officeart/2005/8/layout/chevron2"/>
    <dgm:cxn modelId="{71B440CF-321D-409D-BA25-71571CFA59AE}" type="presParOf" srcId="{7453849F-C955-4245-A5CB-1C1CB84C7FBF}" destId="{FDF011F1-204D-43E3-AC41-D3D87DDB8B7C}" srcOrd="1" destOrd="0" presId="urn:microsoft.com/office/officeart/2005/8/layout/chevron2"/>
    <dgm:cxn modelId="{5592B7AE-77AA-4B53-BD12-299AD238AE56}" type="presParOf" srcId="{7453849F-C955-4245-A5CB-1C1CB84C7FBF}" destId="{7808D10E-FECF-4D7C-897A-0B57914051C5}" srcOrd="2" destOrd="0" presId="urn:microsoft.com/office/officeart/2005/8/layout/chevron2"/>
    <dgm:cxn modelId="{17160607-3FCF-45D8-BBEE-D037112F76C9}" type="presParOf" srcId="{7808D10E-FECF-4D7C-897A-0B57914051C5}" destId="{68E1EA8D-B99A-4E0F-9DCB-8D07706F38F6}" srcOrd="0" destOrd="0" presId="urn:microsoft.com/office/officeart/2005/8/layout/chevron2"/>
    <dgm:cxn modelId="{5501CF7C-2256-4EF6-8A3F-C26742336DA5}" type="presParOf" srcId="{7808D10E-FECF-4D7C-897A-0B57914051C5}" destId="{C9A388CF-2E91-4392-AEA0-05BE04FF36A1}" srcOrd="1" destOrd="0" presId="urn:microsoft.com/office/officeart/2005/8/layout/chevron2"/>
    <dgm:cxn modelId="{CDEF16DA-1674-4C38-9689-926577642B0C}" type="presParOf" srcId="{7453849F-C955-4245-A5CB-1C1CB84C7FBF}" destId="{D96B4D19-898E-42AC-A21D-393E52CC9AC6}" srcOrd="3" destOrd="0" presId="urn:microsoft.com/office/officeart/2005/8/layout/chevron2"/>
    <dgm:cxn modelId="{49EB5A5B-D0B0-4955-8323-7CAA3E03933D}" type="presParOf" srcId="{7453849F-C955-4245-A5CB-1C1CB84C7FBF}" destId="{A0A0FED7-8ECB-42F2-AD3C-F7AFA10E5483}" srcOrd="4" destOrd="0" presId="urn:microsoft.com/office/officeart/2005/8/layout/chevron2"/>
    <dgm:cxn modelId="{A48AB03E-60B5-4AA6-B729-0C541088A647}" type="presParOf" srcId="{A0A0FED7-8ECB-42F2-AD3C-F7AFA10E5483}" destId="{7C36CB5A-38E3-42D4-8FE8-569DD73B728E}" srcOrd="0" destOrd="0" presId="urn:microsoft.com/office/officeart/2005/8/layout/chevron2"/>
    <dgm:cxn modelId="{CCA89702-865D-42AB-9A30-CFF9129F1E80}" type="presParOf" srcId="{A0A0FED7-8ECB-42F2-AD3C-F7AFA10E5483}" destId="{8C8F7837-1E3A-4905-8608-36809E0B2A79}" srcOrd="1" destOrd="0" presId="urn:microsoft.com/office/officeart/2005/8/layout/chevron2"/>
    <dgm:cxn modelId="{47118D07-29D1-477D-B05B-D55278AADD5D}" type="presParOf" srcId="{7453849F-C955-4245-A5CB-1C1CB84C7FBF}" destId="{2E409694-C2FA-4515-8AB5-61C5F31B8F09}" srcOrd="5" destOrd="0" presId="urn:microsoft.com/office/officeart/2005/8/layout/chevron2"/>
    <dgm:cxn modelId="{3594A07E-BB70-4431-ACBF-2784F3066B86}" type="presParOf" srcId="{7453849F-C955-4245-A5CB-1C1CB84C7FBF}" destId="{DD953B3E-1880-482C-BCFA-CD44EBB856E1}" srcOrd="6" destOrd="0" presId="urn:microsoft.com/office/officeart/2005/8/layout/chevron2"/>
    <dgm:cxn modelId="{DE4E01FB-B18A-40F9-984D-0804CBD751A9}" type="presParOf" srcId="{DD953B3E-1880-482C-BCFA-CD44EBB856E1}" destId="{A23EC147-C44E-43A2-B9C6-E87BDE80DF58}" srcOrd="0" destOrd="0" presId="urn:microsoft.com/office/officeart/2005/8/layout/chevron2"/>
    <dgm:cxn modelId="{7A2ED12C-A8DC-4B00-A803-0D6B8A6290A2}" type="presParOf" srcId="{DD953B3E-1880-482C-BCFA-CD44EBB856E1}" destId="{64FED279-CFDE-4521-B72D-A62EE86563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CA51D4-465F-4F7A-AD22-2DEBD4EA2E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32164-5C4B-4FAB-9DCB-9B3906713856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70DB5FD-8D28-4320-AE5A-A1AD7C587B60}" type="parTrans" cxnId="{2138887E-28AD-4A6A-BF19-6542DD84A2FA}">
      <dgm:prSet/>
      <dgm:spPr/>
      <dgm:t>
        <a:bodyPr/>
        <a:lstStyle/>
        <a:p>
          <a:endParaRPr lang="ru-RU"/>
        </a:p>
      </dgm:t>
    </dgm:pt>
    <dgm:pt modelId="{5A05B751-E4D0-4F1F-B57A-FCEE3B8D77FE}" type="sibTrans" cxnId="{2138887E-28AD-4A6A-BF19-6542DD84A2FA}">
      <dgm:prSet/>
      <dgm:spPr/>
      <dgm:t>
        <a:bodyPr/>
        <a:lstStyle/>
        <a:p>
          <a:endParaRPr lang="ru-RU"/>
        </a:p>
      </dgm:t>
    </dgm:pt>
    <dgm:pt modelId="{492BA6B9-F35F-4749-8364-0F1CDA1A9A40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на основании заявления такого физического лица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B2B7C3A0-57E0-4406-800A-DCFA421AA59F}" type="parTrans" cxnId="{20FAFCD2-92C7-4170-833E-5D6010184A91}">
      <dgm:prSet/>
      <dgm:spPr/>
      <dgm:t>
        <a:bodyPr/>
        <a:lstStyle/>
        <a:p>
          <a:endParaRPr lang="ru-RU"/>
        </a:p>
      </dgm:t>
    </dgm:pt>
    <dgm:pt modelId="{F1CB70A7-7B8D-477D-AEA1-DA3BE8B3B437}" type="sibTrans" cxnId="{20FAFCD2-92C7-4170-833E-5D6010184A91}">
      <dgm:prSet/>
      <dgm:spPr/>
      <dgm:t>
        <a:bodyPr/>
        <a:lstStyle/>
        <a:p>
          <a:endParaRPr lang="ru-RU"/>
        </a:p>
      </dgm:t>
    </dgm:pt>
    <dgm:pt modelId="{06584DDA-2CF5-4204-8685-9B21ACBC40C6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D2964E1-D752-4EBD-8289-FB2A2ED1529E}" type="parTrans" cxnId="{DE11C0B4-E87B-478E-B1D7-353A96E4730D}">
      <dgm:prSet/>
      <dgm:spPr/>
      <dgm:t>
        <a:bodyPr/>
        <a:lstStyle/>
        <a:p>
          <a:endParaRPr lang="ru-RU"/>
        </a:p>
      </dgm:t>
    </dgm:pt>
    <dgm:pt modelId="{11955AD0-B1EC-4BE5-BA1E-E79A6A6A59FA}" type="sibTrans" cxnId="{DE11C0B4-E87B-478E-B1D7-353A96E4730D}">
      <dgm:prSet/>
      <dgm:spPr/>
      <dgm:t>
        <a:bodyPr/>
        <a:lstStyle/>
        <a:p>
          <a:endParaRPr lang="ru-RU"/>
        </a:p>
      </dgm:t>
    </dgm:pt>
    <dgm:pt modelId="{DF634C0D-500D-4CED-A454-C4BDF7BCAB71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в связи со смертью такого физического лица (в том числе на основании обращения саморегулируемой организации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6FE97C28-1E99-4214-BDE8-6866066D14FD}" type="parTrans" cxnId="{8C7FD23C-2497-42EC-9C03-691F1D6455E5}">
      <dgm:prSet/>
      <dgm:spPr/>
      <dgm:t>
        <a:bodyPr/>
        <a:lstStyle/>
        <a:p>
          <a:endParaRPr lang="ru-RU"/>
        </a:p>
      </dgm:t>
    </dgm:pt>
    <dgm:pt modelId="{7D20CEB6-D7DB-415D-B922-F3B15A3FD939}" type="sibTrans" cxnId="{8C7FD23C-2497-42EC-9C03-691F1D6455E5}">
      <dgm:prSet/>
      <dgm:spPr/>
      <dgm:t>
        <a:bodyPr/>
        <a:lstStyle/>
        <a:p>
          <a:endParaRPr lang="ru-RU"/>
        </a:p>
      </dgm:t>
    </dgm:pt>
    <dgm:pt modelId="{F49650C7-25BB-4895-9171-E167187D96BA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051F73A-C7D5-4CF0-9CFF-51A88308D725}" type="parTrans" cxnId="{9250BB84-A3C3-4E56-BDD0-4D57BA678C5C}">
      <dgm:prSet/>
      <dgm:spPr/>
      <dgm:t>
        <a:bodyPr/>
        <a:lstStyle/>
        <a:p>
          <a:endParaRPr lang="ru-RU"/>
        </a:p>
      </dgm:t>
    </dgm:pt>
    <dgm:pt modelId="{2855286A-57B5-446D-9659-15EB0475D7CB}" type="sibTrans" cxnId="{9250BB84-A3C3-4E56-BDD0-4D57BA678C5C}">
      <dgm:prSet/>
      <dgm:spPr/>
      <dgm:t>
        <a:bodyPr/>
        <a:lstStyle/>
        <a:p>
          <a:endParaRPr lang="ru-RU"/>
        </a:p>
      </dgm:t>
    </dgm:pt>
    <dgm:pt modelId="{C90A8CC9-ADD8-4E7A-8068-1693683E5D43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в случае, если по вине такого физического лица осуществлялись выплаты из компенсационных фондов саморегулируемой организации и вина этого специалиста была установлена судом (в том числе на основании обращения саморегулируемой организации)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C3EDBFEE-632C-4E87-9ED2-E4170E61DDC0}" type="parTrans" cxnId="{75F14208-2E97-4C2F-85C7-4D7EA46B350D}">
      <dgm:prSet/>
      <dgm:spPr/>
      <dgm:t>
        <a:bodyPr/>
        <a:lstStyle/>
        <a:p>
          <a:endParaRPr lang="ru-RU"/>
        </a:p>
      </dgm:t>
    </dgm:pt>
    <dgm:pt modelId="{6D942C8D-CC90-440F-B940-F47015D84FA2}" type="sibTrans" cxnId="{75F14208-2E97-4C2F-85C7-4D7EA46B350D}">
      <dgm:prSet/>
      <dgm:spPr/>
      <dgm:t>
        <a:bodyPr/>
        <a:lstStyle/>
        <a:p>
          <a:endParaRPr lang="ru-RU"/>
        </a:p>
      </dgm:t>
    </dgm:pt>
    <dgm:pt modelId="{8826E27E-344F-43EF-B773-787B463B2B49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35B7E867-8727-4C5B-B6C3-B074F74049BB}" type="parTrans" cxnId="{79B77798-6D70-41D4-ABCF-735018B36739}">
      <dgm:prSet/>
      <dgm:spPr/>
      <dgm:t>
        <a:bodyPr/>
        <a:lstStyle/>
        <a:p>
          <a:endParaRPr lang="ru-RU"/>
        </a:p>
      </dgm:t>
    </dgm:pt>
    <dgm:pt modelId="{10BB08FA-B2CB-4276-B4A1-8E36FB7F9CAA}" type="sibTrans" cxnId="{79B77798-6D70-41D4-ABCF-735018B36739}">
      <dgm:prSet/>
      <dgm:spPr/>
      <dgm:t>
        <a:bodyPr/>
        <a:lstStyle/>
        <a:p>
          <a:endParaRPr lang="ru-RU"/>
        </a:p>
      </dgm:t>
    </dgm:pt>
    <dgm:pt modelId="{8E16186C-8752-4081-847F-4F27709A43A2}">
      <dgm:prSet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в случае привлечения такого физического лица к административной ответственности два и более раза за аналогичные правонарушения, допущенные при выполнении инженерных изысканий, подготовке проектной документации в отношении одного объекта капитального строительства, допущенные при осуществлении строительства, реконструкции, капитального ремонта одного объекта капитального строительства (в том числе на основании обращения саморегулируемой организации)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901C4D13-688C-467D-A842-AECB8CC9C4DE}" type="parTrans" cxnId="{C65545A2-7610-4768-90B1-F62E319A6E17}">
      <dgm:prSet/>
      <dgm:spPr/>
      <dgm:t>
        <a:bodyPr/>
        <a:lstStyle/>
        <a:p>
          <a:endParaRPr lang="ru-RU"/>
        </a:p>
      </dgm:t>
    </dgm:pt>
    <dgm:pt modelId="{A6236058-7F99-4605-AA84-E2AD28369D28}" type="sibTrans" cxnId="{C65545A2-7610-4768-90B1-F62E319A6E17}">
      <dgm:prSet/>
      <dgm:spPr/>
      <dgm:t>
        <a:bodyPr/>
        <a:lstStyle/>
        <a:p>
          <a:endParaRPr lang="ru-RU"/>
        </a:p>
      </dgm:t>
    </dgm:pt>
    <dgm:pt modelId="{7453849F-C955-4245-A5CB-1C1CB84C7FBF}" type="pres">
      <dgm:prSet presAssocID="{27CA51D4-465F-4F7A-AD22-2DEBD4EA2E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1E4E3-88F0-4A44-91A8-6D496F93623C}" type="pres">
      <dgm:prSet presAssocID="{F3732164-5C4B-4FAB-9DCB-9B3906713856}" presName="composite" presStyleCnt="0"/>
      <dgm:spPr/>
    </dgm:pt>
    <dgm:pt modelId="{560290B6-6B83-4DE4-A89E-5CD3CB687AB9}" type="pres">
      <dgm:prSet presAssocID="{F3732164-5C4B-4FAB-9DCB-9B390671385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2844-2E50-483D-A5A2-E97785C60DC6}" type="pres">
      <dgm:prSet presAssocID="{F3732164-5C4B-4FAB-9DCB-9B3906713856}" presName="descendantText" presStyleLbl="alignAcc1" presStyleIdx="0" presStyleCnt="4" custLinFactNeighborX="328" custLinFactNeighborY="-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011F1-204D-43E3-AC41-D3D87DDB8B7C}" type="pres">
      <dgm:prSet presAssocID="{5A05B751-E4D0-4F1F-B57A-FCEE3B8D77FE}" presName="sp" presStyleCnt="0"/>
      <dgm:spPr/>
    </dgm:pt>
    <dgm:pt modelId="{7808D10E-FECF-4D7C-897A-0B57914051C5}" type="pres">
      <dgm:prSet presAssocID="{06584DDA-2CF5-4204-8685-9B21ACBC40C6}" presName="composite" presStyleCnt="0"/>
      <dgm:spPr/>
    </dgm:pt>
    <dgm:pt modelId="{68E1EA8D-B99A-4E0F-9DCB-8D07706F38F6}" type="pres">
      <dgm:prSet presAssocID="{06584DDA-2CF5-4204-8685-9B21ACBC40C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388CF-2E91-4392-AEA0-05BE04FF36A1}" type="pres">
      <dgm:prSet presAssocID="{06584DDA-2CF5-4204-8685-9B21ACBC40C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B4D19-898E-42AC-A21D-393E52CC9AC6}" type="pres">
      <dgm:prSet presAssocID="{11955AD0-B1EC-4BE5-BA1E-E79A6A6A59FA}" presName="sp" presStyleCnt="0"/>
      <dgm:spPr/>
    </dgm:pt>
    <dgm:pt modelId="{A0A0FED7-8ECB-42F2-AD3C-F7AFA10E5483}" type="pres">
      <dgm:prSet presAssocID="{F49650C7-25BB-4895-9171-E167187D96BA}" presName="composite" presStyleCnt="0"/>
      <dgm:spPr/>
    </dgm:pt>
    <dgm:pt modelId="{7C36CB5A-38E3-42D4-8FE8-569DD73B728E}" type="pres">
      <dgm:prSet presAssocID="{F49650C7-25BB-4895-9171-E167187D96B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7837-1E3A-4905-8608-36809E0B2A79}" type="pres">
      <dgm:prSet presAssocID="{F49650C7-25BB-4895-9171-E167187D96BA}" presName="descendantText" presStyleLbl="alignAcc1" presStyleIdx="2" presStyleCnt="4" custLinFactNeighborX="-27" custLinFactNeighborY="-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09694-C2FA-4515-8AB5-61C5F31B8F09}" type="pres">
      <dgm:prSet presAssocID="{2855286A-57B5-446D-9659-15EB0475D7CB}" presName="sp" presStyleCnt="0"/>
      <dgm:spPr/>
    </dgm:pt>
    <dgm:pt modelId="{DD953B3E-1880-482C-BCFA-CD44EBB856E1}" type="pres">
      <dgm:prSet presAssocID="{8826E27E-344F-43EF-B773-787B463B2B49}" presName="composite" presStyleCnt="0"/>
      <dgm:spPr/>
    </dgm:pt>
    <dgm:pt modelId="{A23EC147-C44E-43A2-B9C6-E87BDE80DF58}" type="pres">
      <dgm:prSet presAssocID="{8826E27E-344F-43EF-B773-787B463B2B49}" presName="parentText" presStyleLbl="alignNode1" presStyleIdx="3" presStyleCnt="4" custLinFactNeighborX="-3" custLinFactNeighborY="-138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ED279-CFDE-4521-B72D-A62EE86563F6}" type="pres">
      <dgm:prSet presAssocID="{8826E27E-344F-43EF-B773-787B463B2B49}" presName="descendantText" presStyleLbl="alignAcc1" presStyleIdx="3" presStyleCnt="4" custScaleX="99986" custScaleY="168024" custLinFactNeighborX="36" custLinFactNeighborY="-14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0D32F-1775-4584-8F75-FAFBBA6A0013}" type="presOf" srcId="{492BA6B9-F35F-4749-8364-0F1CDA1A9A40}" destId="{02842844-2E50-483D-A5A2-E97785C60DC6}" srcOrd="0" destOrd="0" presId="urn:microsoft.com/office/officeart/2005/8/layout/chevron2"/>
    <dgm:cxn modelId="{580EBFDB-BEFB-49D2-99F6-ED2FBCA52FC9}" type="presOf" srcId="{DF634C0D-500D-4CED-A454-C4BDF7BCAB71}" destId="{C9A388CF-2E91-4392-AEA0-05BE04FF36A1}" srcOrd="0" destOrd="0" presId="urn:microsoft.com/office/officeart/2005/8/layout/chevron2"/>
    <dgm:cxn modelId="{903E6B90-81BC-42F7-B220-81D78602DB57}" type="presOf" srcId="{27CA51D4-465F-4F7A-AD22-2DEBD4EA2EC1}" destId="{7453849F-C955-4245-A5CB-1C1CB84C7FBF}" srcOrd="0" destOrd="0" presId="urn:microsoft.com/office/officeart/2005/8/layout/chevron2"/>
    <dgm:cxn modelId="{8C7FD23C-2497-42EC-9C03-691F1D6455E5}" srcId="{06584DDA-2CF5-4204-8685-9B21ACBC40C6}" destId="{DF634C0D-500D-4CED-A454-C4BDF7BCAB71}" srcOrd="0" destOrd="0" parTransId="{6FE97C28-1E99-4214-BDE8-6866066D14FD}" sibTransId="{7D20CEB6-D7DB-415D-B922-F3B15A3FD939}"/>
    <dgm:cxn modelId="{025430E1-8DB0-49B7-8CB1-703F47715C8D}" type="presOf" srcId="{8826E27E-344F-43EF-B773-787B463B2B49}" destId="{A23EC147-C44E-43A2-B9C6-E87BDE80DF58}" srcOrd="0" destOrd="0" presId="urn:microsoft.com/office/officeart/2005/8/layout/chevron2"/>
    <dgm:cxn modelId="{9FD4568E-1E45-4352-8FFF-54936F51957B}" type="presOf" srcId="{06584DDA-2CF5-4204-8685-9B21ACBC40C6}" destId="{68E1EA8D-B99A-4E0F-9DCB-8D07706F38F6}" srcOrd="0" destOrd="0" presId="urn:microsoft.com/office/officeart/2005/8/layout/chevron2"/>
    <dgm:cxn modelId="{08C1FD20-74DD-4949-B7A9-E986F6EA01DC}" type="presOf" srcId="{8E16186C-8752-4081-847F-4F27709A43A2}" destId="{64FED279-CFDE-4521-B72D-A62EE86563F6}" srcOrd="0" destOrd="0" presId="urn:microsoft.com/office/officeart/2005/8/layout/chevron2"/>
    <dgm:cxn modelId="{20FAFCD2-92C7-4170-833E-5D6010184A91}" srcId="{F3732164-5C4B-4FAB-9DCB-9B3906713856}" destId="{492BA6B9-F35F-4749-8364-0F1CDA1A9A40}" srcOrd="0" destOrd="0" parTransId="{B2B7C3A0-57E0-4406-800A-DCFA421AA59F}" sibTransId="{F1CB70A7-7B8D-477D-AEA1-DA3BE8B3B437}"/>
    <dgm:cxn modelId="{30E2BAAD-9A6E-4099-9525-ADAE0162D095}" type="presOf" srcId="{C90A8CC9-ADD8-4E7A-8068-1693683E5D43}" destId="{8C8F7837-1E3A-4905-8608-36809E0B2A79}" srcOrd="0" destOrd="0" presId="urn:microsoft.com/office/officeart/2005/8/layout/chevron2"/>
    <dgm:cxn modelId="{79B77798-6D70-41D4-ABCF-735018B36739}" srcId="{27CA51D4-465F-4F7A-AD22-2DEBD4EA2EC1}" destId="{8826E27E-344F-43EF-B773-787B463B2B49}" srcOrd="3" destOrd="0" parTransId="{35B7E867-8727-4C5B-B6C3-B074F74049BB}" sibTransId="{10BB08FA-B2CB-4276-B4A1-8E36FB7F9CAA}"/>
    <dgm:cxn modelId="{DE11C0B4-E87B-478E-B1D7-353A96E4730D}" srcId="{27CA51D4-465F-4F7A-AD22-2DEBD4EA2EC1}" destId="{06584DDA-2CF5-4204-8685-9B21ACBC40C6}" srcOrd="1" destOrd="0" parTransId="{3D2964E1-D752-4EBD-8289-FB2A2ED1529E}" sibTransId="{11955AD0-B1EC-4BE5-BA1E-E79A6A6A59FA}"/>
    <dgm:cxn modelId="{C65545A2-7610-4768-90B1-F62E319A6E17}" srcId="{8826E27E-344F-43EF-B773-787B463B2B49}" destId="{8E16186C-8752-4081-847F-4F27709A43A2}" srcOrd="0" destOrd="0" parTransId="{901C4D13-688C-467D-A842-AECB8CC9C4DE}" sibTransId="{A6236058-7F99-4605-AA84-E2AD28369D28}"/>
    <dgm:cxn modelId="{9CB8D9F3-8DAD-4658-A11E-BEE3CAC711E5}" type="presOf" srcId="{F3732164-5C4B-4FAB-9DCB-9B3906713856}" destId="{560290B6-6B83-4DE4-A89E-5CD3CB687AB9}" srcOrd="0" destOrd="0" presId="urn:microsoft.com/office/officeart/2005/8/layout/chevron2"/>
    <dgm:cxn modelId="{9250BB84-A3C3-4E56-BDD0-4D57BA678C5C}" srcId="{27CA51D4-465F-4F7A-AD22-2DEBD4EA2EC1}" destId="{F49650C7-25BB-4895-9171-E167187D96BA}" srcOrd="2" destOrd="0" parTransId="{9051F73A-C7D5-4CF0-9CFF-51A88308D725}" sibTransId="{2855286A-57B5-446D-9659-15EB0475D7CB}"/>
    <dgm:cxn modelId="{2138887E-28AD-4A6A-BF19-6542DD84A2FA}" srcId="{27CA51D4-465F-4F7A-AD22-2DEBD4EA2EC1}" destId="{F3732164-5C4B-4FAB-9DCB-9B3906713856}" srcOrd="0" destOrd="0" parTransId="{270DB5FD-8D28-4320-AE5A-A1AD7C587B60}" sibTransId="{5A05B751-E4D0-4F1F-B57A-FCEE3B8D77FE}"/>
    <dgm:cxn modelId="{75F14208-2E97-4C2F-85C7-4D7EA46B350D}" srcId="{F49650C7-25BB-4895-9171-E167187D96BA}" destId="{C90A8CC9-ADD8-4E7A-8068-1693683E5D43}" srcOrd="0" destOrd="0" parTransId="{C3EDBFEE-632C-4E87-9ED2-E4170E61DDC0}" sibTransId="{6D942C8D-CC90-440F-B940-F47015D84FA2}"/>
    <dgm:cxn modelId="{96D889DE-ACB4-46B1-B684-F40C13156E8F}" type="presOf" srcId="{F49650C7-25BB-4895-9171-E167187D96BA}" destId="{7C36CB5A-38E3-42D4-8FE8-569DD73B728E}" srcOrd="0" destOrd="0" presId="urn:microsoft.com/office/officeart/2005/8/layout/chevron2"/>
    <dgm:cxn modelId="{AC1ADBCB-97EF-4018-B83A-C25F636C7113}" type="presParOf" srcId="{7453849F-C955-4245-A5CB-1C1CB84C7FBF}" destId="{7231E4E3-88F0-4A44-91A8-6D496F93623C}" srcOrd="0" destOrd="0" presId="urn:microsoft.com/office/officeart/2005/8/layout/chevron2"/>
    <dgm:cxn modelId="{BF87279A-DE7D-4F20-A5CA-B12CB6E1C586}" type="presParOf" srcId="{7231E4E3-88F0-4A44-91A8-6D496F93623C}" destId="{560290B6-6B83-4DE4-A89E-5CD3CB687AB9}" srcOrd="0" destOrd="0" presId="urn:microsoft.com/office/officeart/2005/8/layout/chevron2"/>
    <dgm:cxn modelId="{E8B1538E-E7DA-4640-B803-CFDF10619807}" type="presParOf" srcId="{7231E4E3-88F0-4A44-91A8-6D496F93623C}" destId="{02842844-2E50-483D-A5A2-E97785C60DC6}" srcOrd="1" destOrd="0" presId="urn:microsoft.com/office/officeart/2005/8/layout/chevron2"/>
    <dgm:cxn modelId="{BF4A058A-D866-4696-BABF-9EFC2FEFB01F}" type="presParOf" srcId="{7453849F-C955-4245-A5CB-1C1CB84C7FBF}" destId="{FDF011F1-204D-43E3-AC41-D3D87DDB8B7C}" srcOrd="1" destOrd="0" presId="urn:microsoft.com/office/officeart/2005/8/layout/chevron2"/>
    <dgm:cxn modelId="{9A2D48D7-9EF7-423C-AB3A-776A49CB16CE}" type="presParOf" srcId="{7453849F-C955-4245-A5CB-1C1CB84C7FBF}" destId="{7808D10E-FECF-4D7C-897A-0B57914051C5}" srcOrd="2" destOrd="0" presId="urn:microsoft.com/office/officeart/2005/8/layout/chevron2"/>
    <dgm:cxn modelId="{80D5E39C-1AF9-4D3B-8EE5-7D67EA4AAB4F}" type="presParOf" srcId="{7808D10E-FECF-4D7C-897A-0B57914051C5}" destId="{68E1EA8D-B99A-4E0F-9DCB-8D07706F38F6}" srcOrd="0" destOrd="0" presId="urn:microsoft.com/office/officeart/2005/8/layout/chevron2"/>
    <dgm:cxn modelId="{E5CFE96E-5EBA-44D4-9DF7-6B49558F4022}" type="presParOf" srcId="{7808D10E-FECF-4D7C-897A-0B57914051C5}" destId="{C9A388CF-2E91-4392-AEA0-05BE04FF36A1}" srcOrd="1" destOrd="0" presId="urn:microsoft.com/office/officeart/2005/8/layout/chevron2"/>
    <dgm:cxn modelId="{50A32642-EA4C-4437-BA0B-B547986480CC}" type="presParOf" srcId="{7453849F-C955-4245-A5CB-1C1CB84C7FBF}" destId="{D96B4D19-898E-42AC-A21D-393E52CC9AC6}" srcOrd="3" destOrd="0" presId="urn:microsoft.com/office/officeart/2005/8/layout/chevron2"/>
    <dgm:cxn modelId="{DCF3439F-5FC1-4669-9653-1BA3314C9BBF}" type="presParOf" srcId="{7453849F-C955-4245-A5CB-1C1CB84C7FBF}" destId="{A0A0FED7-8ECB-42F2-AD3C-F7AFA10E5483}" srcOrd="4" destOrd="0" presId="urn:microsoft.com/office/officeart/2005/8/layout/chevron2"/>
    <dgm:cxn modelId="{29C595D0-AC19-4816-8E76-06C6FC2E90B5}" type="presParOf" srcId="{A0A0FED7-8ECB-42F2-AD3C-F7AFA10E5483}" destId="{7C36CB5A-38E3-42D4-8FE8-569DD73B728E}" srcOrd="0" destOrd="0" presId="urn:microsoft.com/office/officeart/2005/8/layout/chevron2"/>
    <dgm:cxn modelId="{E91DC18F-B6B1-458A-927B-1E6DF534A33A}" type="presParOf" srcId="{A0A0FED7-8ECB-42F2-AD3C-F7AFA10E5483}" destId="{8C8F7837-1E3A-4905-8608-36809E0B2A79}" srcOrd="1" destOrd="0" presId="urn:microsoft.com/office/officeart/2005/8/layout/chevron2"/>
    <dgm:cxn modelId="{2A56484A-7DDB-4F7B-B072-F789503E967F}" type="presParOf" srcId="{7453849F-C955-4245-A5CB-1C1CB84C7FBF}" destId="{2E409694-C2FA-4515-8AB5-61C5F31B8F09}" srcOrd="5" destOrd="0" presId="urn:microsoft.com/office/officeart/2005/8/layout/chevron2"/>
    <dgm:cxn modelId="{BFB42C5E-4825-47E7-8D2E-0551F0917022}" type="presParOf" srcId="{7453849F-C955-4245-A5CB-1C1CB84C7FBF}" destId="{DD953B3E-1880-482C-BCFA-CD44EBB856E1}" srcOrd="6" destOrd="0" presId="urn:microsoft.com/office/officeart/2005/8/layout/chevron2"/>
    <dgm:cxn modelId="{E2819376-9463-493A-8FC5-323292939464}" type="presParOf" srcId="{DD953B3E-1880-482C-BCFA-CD44EBB856E1}" destId="{A23EC147-C44E-43A2-B9C6-E87BDE80DF58}" srcOrd="0" destOrd="0" presId="urn:microsoft.com/office/officeart/2005/8/layout/chevron2"/>
    <dgm:cxn modelId="{AF19070D-B9A6-4781-98E3-7AAC40003574}" type="presParOf" srcId="{DD953B3E-1880-482C-BCFA-CD44EBB856E1}" destId="{64FED279-CFDE-4521-B72D-A62EE86563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290B6-6B83-4DE4-A89E-5CD3CB687AB9}">
      <dsp:nvSpPr>
        <dsp:cNvPr id="0" name=""/>
        <dsp:cNvSpPr/>
      </dsp:nvSpPr>
      <dsp:spPr>
        <a:xfrm rot="5400000">
          <a:off x="-141196" y="143108"/>
          <a:ext cx="941307" cy="65891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1" y="331370"/>
        <a:ext cx="658915" cy="282392"/>
      </dsp:txXfrm>
    </dsp:sp>
    <dsp:sp modelId="{02842844-2E50-483D-A5A2-E97785C60DC6}">
      <dsp:nvSpPr>
        <dsp:cNvPr id="0" name=""/>
        <dsp:cNvSpPr/>
      </dsp:nvSpPr>
      <dsp:spPr>
        <a:xfrm rot="5400000">
          <a:off x="4343986" y="-3703353"/>
          <a:ext cx="611850" cy="8018556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входного контроля проектной документации;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40633" y="29868"/>
        <a:ext cx="7988688" cy="552114"/>
      </dsp:txXfrm>
    </dsp:sp>
    <dsp:sp modelId="{68E1EA8D-B99A-4E0F-9DCB-8D07706F38F6}">
      <dsp:nvSpPr>
        <dsp:cNvPr id="0" name=""/>
        <dsp:cNvSpPr/>
      </dsp:nvSpPr>
      <dsp:spPr>
        <a:xfrm rot="5400000">
          <a:off x="-141196" y="932187"/>
          <a:ext cx="941307" cy="65891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1" y="1120449"/>
        <a:ext cx="658915" cy="282392"/>
      </dsp:txXfrm>
    </dsp:sp>
    <dsp:sp modelId="{C9A388CF-2E91-4392-AEA0-05BE04FF36A1}">
      <dsp:nvSpPr>
        <dsp:cNvPr id="0" name=""/>
        <dsp:cNvSpPr/>
      </dsp:nvSpPr>
      <dsp:spPr>
        <a:xfrm rot="5400000">
          <a:off x="4362268" y="-2912362"/>
          <a:ext cx="611850" cy="8018556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оперативное планирование, координация, организация и проведение строительного контроля;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58915" y="820859"/>
        <a:ext cx="7988688" cy="552114"/>
      </dsp:txXfrm>
    </dsp:sp>
    <dsp:sp modelId="{7C36CB5A-38E3-42D4-8FE8-569DD73B728E}">
      <dsp:nvSpPr>
        <dsp:cNvPr id="0" name=""/>
        <dsp:cNvSpPr/>
      </dsp:nvSpPr>
      <dsp:spPr>
        <a:xfrm rot="5400000">
          <a:off x="-141196" y="1721265"/>
          <a:ext cx="941307" cy="65891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1" y="1909527"/>
        <a:ext cx="658915" cy="282392"/>
      </dsp:txXfrm>
    </dsp:sp>
    <dsp:sp modelId="{8C8F7837-1E3A-4905-8608-36809E0B2A79}">
      <dsp:nvSpPr>
        <dsp:cNvPr id="0" name=""/>
        <dsp:cNvSpPr/>
      </dsp:nvSpPr>
      <dsp:spPr>
        <a:xfrm rot="5400000">
          <a:off x="4362268" y="-2123283"/>
          <a:ext cx="611850" cy="8018556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приемка законченных видов и отдельных этапов работ по строительству с правом подписи соответствующих документов;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58915" y="1609938"/>
        <a:ext cx="7988688" cy="552114"/>
      </dsp:txXfrm>
    </dsp:sp>
    <dsp:sp modelId="{A23EC147-C44E-43A2-B9C6-E87BDE80DF58}">
      <dsp:nvSpPr>
        <dsp:cNvPr id="0" name=""/>
        <dsp:cNvSpPr/>
      </dsp:nvSpPr>
      <dsp:spPr>
        <a:xfrm rot="5400000">
          <a:off x="-141196" y="2512256"/>
          <a:ext cx="941307" cy="65891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-5400000">
        <a:off x="1" y="2700518"/>
        <a:ext cx="658915" cy="282392"/>
      </dsp:txXfrm>
    </dsp:sp>
    <dsp:sp modelId="{64FED279-CFDE-4521-B72D-A62EE86563F6}">
      <dsp:nvSpPr>
        <dsp:cNvPr id="0" name=""/>
        <dsp:cNvSpPr/>
      </dsp:nvSpPr>
      <dsp:spPr>
        <a:xfrm rot="5400000">
          <a:off x="4362268" y="-1334205"/>
          <a:ext cx="611850" cy="8018556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подписание следующих документов: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58915" y="2399016"/>
        <a:ext cx="7988688" cy="552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290B6-6B83-4DE4-A89E-5CD3CB687AB9}">
      <dsp:nvSpPr>
        <dsp:cNvPr id="0" name=""/>
        <dsp:cNvSpPr/>
      </dsp:nvSpPr>
      <dsp:spPr>
        <a:xfrm rot="5400000">
          <a:off x="-130071" y="114821"/>
          <a:ext cx="995887" cy="774369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</a:t>
          </a:r>
          <a:endParaRPr lang="ru-RU" sz="1400" kern="1200" dirty="0"/>
        </a:p>
      </dsp:txBody>
      <dsp:txXfrm rot="-5400000">
        <a:off x="-19311" y="391247"/>
        <a:ext cx="774369" cy="221518"/>
      </dsp:txXfrm>
    </dsp:sp>
    <dsp:sp modelId="{02842844-2E50-483D-A5A2-E97785C60DC6}">
      <dsp:nvSpPr>
        <dsp:cNvPr id="0" name=""/>
        <dsp:cNvSpPr/>
      </dsp:nvSpPr>
      <dsp:spPr>
        <a:xfrm rot="5400000">
          <a:off x="4461893" y="-3764100"/>
          <a:ext cx="647326" cy="8175527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наличие высшего образования по профессии, специальности или направлению подготовки в области строительства;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7793" y="31600"/>
        <a:ext cx="8143927" cy="584126"/>
      </dsp:txXfrm>
    </dsp:sp>
    <dsp:sp modelId="{68E1EA8D-B99A-4E0F-9DCB-8D07706F38F6}">
      <dsp:nvSpPr>
        <dsp:cNvPr id="0" name=""/>
        <dsp:cNvSpPr/>
      </dsp:nvSpPr>
      <dsp:spPr>
        <a:xfrm rot="5400000">
          <a:off x="-134320" y="1010644"/>
          <a:ext cx="995887" cy="69712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</a:t>
          </a:r>
          <a:endParaRPr lang="ru-RU" sz="1400" kern="1200" dirty="0"/>
        </a:p>
      </dsp:txBody>
      <dsp:txXfrm rot="-5400000">
        <a:off x="15064" y="1209822"/>
        <a:ext cx="697121" cy="298766"/>
      </dsp:txXfrm>
    </dsp:sp>
    <dsp:sp modelId="{C9A388CF-2E91-4392-AEA0-05BE04FF36A1}">
      <dsp:nvSpPr>
        <dsp:cNvPr id="0" name=""/>
        <dsp:cNvSpPr/>
      </dsp:nvSpPr>
      <dsp:spPr>
        <a:xfrm rot="5400000">
          <a:off x="4396770" y="-2881416"/>
          <a:ext cx="749377" cy="8096388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>
              <a:latin typeface="Times New Roman" pitchFamily="18" charset="0"/>
              <a:cs typeface="Times New Roman" pitchFamily="18" charset="0"/>
            </a:rPr>
            <a:t>наличие стажа работы соответственно в организациях, выполняющих инженерные изыскания, осуществляющих подготовку проектной документации, строительство, реконструкцию, капитальный ремонт объектов капитального строительства на инженерных должностях не менее чем три года;</a:t>
          </a:r>
          <a:endParaRPr lang="ru-RU" sz="15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23265" y="828671"/>
        <a:ext cx="8059806" cy="676213"/>
      </dsp:txXfrm>
    </dsp:sp>
    <dsp:sp modelId="{7C36CB5A-38E3-42D4-8FE8-569DD73B728E}">
      <dsp:nvSpPr>
        <dsp:cNvPr id="0" name=""/>
        <dsp:cNvSpPr/>
      </dsp:nvSpPr>
      <dsp:spPr>
        <a:xfrm rot="5400000">
          <a:off x="-134368" y="1873175"/>
          <a:ext cx="995887" cy="69712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</a:t>
          </a:r>
          <a:endParaRPr lang="ru-RU" sz="1400" kern="1200" dirty="0"/>
        </a:p>
      </dsp:txBody>
      <dsp:txXfrm rot="-5400000">
        <a:off x="15016" y="2072353"/>
        <a:ext cx="697121" cy="298766"/>
      </dsp:txXfrm>
    </dsp:sp>
    <dsp:sp modelId="{8C8F7837-1E3A-4905-8608-36809E0B2A79}">
      <dsp:nvSpPr>
        <dsp:cNvPr id="0" name=""/>
        <dsp:cNvSpPr/>
      </dsp:nvSpPr>
      <dsp:spPr>
        <a:xfrm rot="5400000">
          <a:off x="4440545" y="-2057437"/>
          <a:ext cx="644659" cy="8102602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наличие общего трудового стажа по профессии, специальности или направлению подготовки в области строительства не менее чем десять лет;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11574" y="1703004"/>
        <a:ext cx="8071132" cy="581719"/>
      </dsp:txXfrm>
    </dsp:sp>
    <dsp:sp modelId="{A23EC147-C44E-43A2-B9C6-E87BDE80DF58}">
      <dsp:nvSpPr>
        <dsp:cNvPr id="0" name=""/>
        <dsp:cNvSpPr/>
      </dsp:nvSpPr>
      <dsp:spPr>
        <a:xfrm rot="5400000">
          <a:off x="-168695" y="2746190"/>
          <a:ext cx="995887" cy="69712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</a:t>
          </a:r>
          <a:endParaRPr lang="ru-RU" sz="1400" kern="1200" dirty="0"/>
        </a:p>
      </dsp:txBody>
      <dsp:txXfrm rot="-5400000">
        <a:off x="-19311" y="2945368"/>
        <a:ext cx="697121" cy="298766"/>
      </dsp:txXfrm>
    </dsp:sp>
    <dsp:sp modelId="{64FED279-CFDE-4521-B72D-A62EE86563F6}">
      <dsp:nvSpPr>
        <dsp:cNvPr id="0" name=""/>
        <dsp:cNvSpPr/>
      </dsp:nvSpPr>
      <dsp:spPr>
        <a:xfrm rot="5400000">
          <a:off x="4426992" y="-1212126"/>
          <a:ext cx="713250" cy="8178062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квалификации специалиста по направлению подготовки в области строительства не реже одного раза в пять лет;</a:t>
          </a:r>
          <a:endParaRPr lang="ru-RU" sz="16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94586" y="2555098"/>
        <a:ext cx="8143244" cy="643614"/>
      </dsp:txXfrm>
    </dsp:sp>
    <dsp:sp modelId="{18D08709-BA97-4341-AE1A-727A4EAF3617}">
      <dsp:nvSpPr>
        <dsp:cNvPr id="0" name=""/>
        <dsp:cNvSpPr/>
      </dsp:nvSpPr>
      <dsp:spPr>
        <a:xfrm rot="5400000">
          <a:off x="-168695" y="3605764"/>
          <a:ext cx="995887" cy="697121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</a:t>
          </a:r>
          <a:endParaRPr lang="ru-RU" sz="1400" kern="1200" dirty="0"/>
        </a:p>
      </dsp:txBody>
      <dsp:txXfrm rot="-5400000">
        <a:off x="-19311" y="3804942"/>
        <a:ext cx="697121" cy="298766"/>
      </dsp:txXfrm>
    </dsp:sp>
    <dsp:sp modelId="{CFA2ABA1-50A0-4D1A-9C75-A8B96C027136}">
      <dsp:nvSpPr>
        <dsp:cNvPr id="0" name=""/>
        <dsp:cNvSpPr/>
      </dsp:nvSpPr>
      <dsp:spPr>
        <a:xfrm rot="5400000">
          <a:off x="4461221" y="-307718"/>
          <a:ext cx="647326" cy="8175527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наличие разрешения на работу (для иностранных граждан).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7121" y="3487982"/>
        <a:ext cx="8143927" cy="584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290B6-6B83-4DE4-A89E-5CD3CB687AB9}">
      <dsp:nvSpPr>
        <dsp:cNvPr id="0" name=""/>
        <dsp:cNvSpPr/>
      </dsp:nvSpPr>
      <dsp:spPr>
        <a:xfrm rot="5400000">
          <a:off x="-141196" y="143108"/>
          <a:ext cx="941307" cy="65891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</a:t>
          </a:r>
          <a:endParaRPr lang="ru-RU" sz="1400" kern="1200" dirty="0"/>
        </a:p>
      </dsp:txBody>
      <dsp:txXfrm rot="-5400000">
        <a:off x="1" y="331370"/>
        <a:ext cx="658915" cy="282392"/>
      </dsp:txXfrm>
    </dsp:sp>
    <dsp:sp modelId="{02842844-2E50-483D-A5A2-E97785C60DC6}">
      <dsp:nvSpPr>
        <dsp:cNvPr id="0" name=""/>
        <dsp:cNvSpPr/>
      </dsp:nvSpPr>
      <dsp:spPr>
        <a:xfrm rot="5400000">
          <a:off x="4362268" y="-3676801"/>
          <a:ext cx="611850" cy="8018556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несоответствия такого лица требованиям, установленным в части 6 ст.55.5.1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58915" y="56420"/>
        <a:ext cx="7988688" cy="552114"/>
      </dsp:txXfrm>
    </dsp:sp>
    <dsp:sp modelId="{68E1EA8D-B99A-4E0F-9DCB-8D07706F38F6}">
      <dsp:nvSpPr>
        <dsp:cNvPr id="0" name=""/>
        <dsp:cNvSpPr/>
      </dsp:nvSpPr>
      <dsp:spPr>
        <a:xfrm rot="5400000">
          <a:off x="-141196" y="932187"/>
          <a:ext cx="941307" cy="65891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</a:t>
          </a:r>
          <a:endParaRPr lang="ru-RU" sz="1400" kern="1200" dirty="0"/>
        </a:p>
      </dsp:txBody>
      <dsp:txXfrm rot="-5400000">
        <a:off x="1" y="1120449"/>
        <a:ext cx="658915" cy="282392"/>
      </dsp:txXfrm>
    </dsp:sp>
    <dsp:sp modelId="{C9A388CF-2E91-4392-AEA0-05BE04FF36A1}">
      <dsp:nvSpPr>
        <dsp:cNvPr id="0" name=""/>
        <dsp:cNvSpPr/>
      </dsp:nvSpPr>
      <dsp:spPr>
        <a:xfrm rot="5400000">
          <a:off x="4362268" y="-2912362"/>
          <a:ext cx="611850" cy="8018556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установления факта представления документов, содержащих недостоверные сведения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58915" y="820859"/>
        <a:ext cx="7988688" cy="552114"/>
      </dsp:txXfrm>
    </dsp:sp>
    <dsp:sp modelId="{7C36CB5A-38E3-42D4-8FE8-569DD73B728E}">
      <dsp:nvSpPr>
        <dsp:cNvPr id="0" name=""/>
        <dsp:cNvSpPr/>
      </dsp:nvSpPr>
      <dsp:spPr>
        <a:xfrm rot="5400000">
          <a:off x="-141196" y="1721265"/>
          <a:ext cx="941307" cy="65891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</a:t>
          </a:r>
          <a:endParaRPr lang="ru-RU" sz="1400" kern="1200" dirty="0"/>
        </a:p>
      </dsp:txBody>
      <dsp:txXfrm rot="-5400000">
        <a:off x="1" y="1909527"/>
        <a:ext cx="658915" cy="282392"/>
      </dsp:txXfrm>
    </dsp:sp>
    <dsp:sp modelId="{8C8F7837-1E3A-4905-8608-36809E0B2A79}">
      <dsp:nvSpPr>
        <dsp:cNvPr id="0" name=""/>
        <dsp:cNvSpPr/>
      </dsp:nvSpPr>
      <dsp:spPr>
        <a:xfrm rot="5400000">
          <a:off x="4362268" y="-2123283"/>
          <a:ext cx="611850" cy="8018556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наличия у такого физического лица непогашенной или неснятой судимости за совершение умышленного преступления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58915" y="1609938"/>
        <a:ext cx="7988688" cy="552114"/>
      </dsp:txXfrm>
    </dsp:sp>
    <dsp:sp modelId="{A23EC147-C44E-43A2-B9C6-E87BDE80DF58}">
      <dsp:nvSpPr>
        <dsp:cNvPr id="0" name=""/>
        <dsp:cNvSpPr/>
      </dsp:nvSpPr>
      <dsp:spPr>
        <a:xfrm rot="5400000">
          <a:off x="-141196" y="2512256"/>
          <a:ext cx="941307" cy="65891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</a:t>
          </a:r>
          <a:endParaRPr lang="ru-RU" sz="1400" kern="1200" dirty="0"/>
        </a:p>
      </dsp:txBody>
      <dsp:txXfrm rot="-5400000">
        <a:off x="1" y="2700518"/>
        <a:ext cx="658915" cy="282392"/>
      </dsp:txXfrm>
    </dsp:sp>
    <dsp:sp modelId="{64FED279-CFDE-4521-B72D-A62EE86563F6}">
      <dsp:nvSpPr>
        <dsp:cNvPr id="0" name=""/>
        <dsp:cNvSpPr/>
      </dsp:nvSpPr>
      <dsp:spPr>
        <a:xfrm rot="5400000">
          <a:off x="4336128" y="-1285118"/>
          <a:ext cx="611850" cy="7965634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наличия в отношении такого физического лица решений об исключении сведений о нем из национального реестра специалистов по указанным в пунктах 3 - 5 части 9 настоящей статьи основаниям, принятых за период не более чем три года предшествующих дате подачи заявления, указанного в части 6 настоящей статьи</a:t>
          </a:r>
          <a:endParaRPr lang="ru-RU" sz="12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9236" y="2421642"/>
        <a:ext cx="7935766" cy="5521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290B6-6B83-4DE4-A89E-5CD3CB687AB9}">
      <dsp:nvSpPr>
        <dsp:cNvPr id="0" name=""/>
        <dsp:cNvSpPr/>
      </dsp:nvSpPr>
      <dsp:spPr>
        <a:xfrm rot="5400000">
          <a:off x="-133395" y="137317"/>
          <a:ext cx="889305" cy="622513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-5400000">
        <a:off x="2" y="315178"/>
        <a:ext cx="622513" cy="266792"/>
      </dsp:txXfrm>
    </dsp:sp>
    <dsp:sp modelId="{02842844-2E50-483D-A5A2-E97785C60DC6}">
      <dsp:nvSpPr>
        <dsp:cNvPr id="0" name=""/>
        <dsp:cNvSpPr/>
      </dsp:nvSpPr>
      <dsp:spPr>
        <a:xfrm rot="5400000">
          <a:off x="4388119" y="-3765019"/>
          <a:ext cx="578048" cy="8109260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на основании заявления такого физического лица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22513" y="28805"/>
        <a:ext cx="8081042" cy="521612"/>
      </dsp:txXfrm>
    </dsp:sp>
    <dsp:sp modelId="{68E1EA8D-B99A-4E0F-9DCB-8D07706F38F6}">
      <dsp:nvSpPr>
        <dsp:cNvPr id="0" name=""/>
        <dsp:cNvSpPr/>
      </dsp:nvSpPr>
      <dsp:spPr>
        <a:xfrm rot="5400000">
          <a:off x="-133395" y="883688"/>
          <a:ext cx="889305" cy="622513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-5400000">
        <a:off x="2" y="1061549"/>
        <a:ext cx="622513" cy="266792"/>
      </dsp:txXfrm>
    </dsp:sp>
    <dsp:sp modelId="{C9A388CF-2E91-4392-AEA0-05BE04FF36A1}">
      <dsp:nvSpPr>
        <dsp:cNvPr id="0" name=""/>
        <dsp:cNvSpPr/>
      </dsp:nvSpPr>
      <dsp:spPr>
        <a:xfrm rot="5400000">
          <a:off x="4388119" y="-3015313"/>
          <a:ext cx="578048" cy="8109260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в связи со смертью такого физического лица (в том числе на основании обращения саморегулируемой организации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22513" y="778511"/>
        <a:ext cx="8081042" cy="521612"/>
      </dsp:txXfrm>
    </dsp:sp>
    <dsp:sp modelId="{7C36CB5A-38E3-42D4-8FE8-569DD73B728E}">
      <dsp:nvSpPr>
        <dsp:cNvPr id="0" name=""/>
        <dsp:cNvSpPr/>
      </dsp:nvSpPr>
      <dsp:spPr>
        <a:xfrm rot="5400000">
          <a:off x="-133395" y="1630058"/>
          <a:ext cx="889305" cy="622513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-5400000">
        <a:off x="2" y="1807919"/>
        <a:ext cx="622513" cy="266792"/>
      </dsp:txXfrm>
    </dsp:sp>
    <dsp:sp modelId="{8C8F7837-1E3A-4905-8608-36809E0B2A79}">
      <dsp:nvSpPr>
        <dsp:cNvPr id="0" name=""/>
        <dsp:cNvSpPr/>
      </dsp:nvSpPr>
      <dsp:spPr>
        <a:xfrm rot="5400000">
          <a:off x="4385930" y="-2301625"/>
          <a:ext cx="578048" cy="8109260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в случае, если по вине такого физического лица осуществлялись выплаты из компенсационных фондов саморегулируемой организации и вина этого специалиста была установлена судом (в том числе на основании обращения саморегулируемой организации)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20324" y="1492199"/>
        <a:ext cx="8081042" cy="521612"/>
      </dsp:txXfrm>
    </dsp:sp>
    <dsp:sp modelId="{A23EC147-C44E-43A2-B9C6-E87BDE80DF58}">
      <dsp:nvSpPr>
        <dsp:cNvPr id="0" name=""/>
        <dsp:cNvSpPr/>
      </dsp:nvSpPr>
      <dsp:spPr>
        <a:xfrm rot="5400000">
          <a:off x="-133395" y="2449822"/>
          <a:ext cx="889305" cy="622513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</a:t>
          </a:r>
          <a:endParaRPr lang="ru-RU" sz="1700" kern="1200" dirty="0"/>
        </a:p>
      </dsp:txBody>
      <dsp:txXfrm rot="-5400000">
        <a:off x="2" y="2627683"/>
        <a:ext cx="622513" cy="266792"/>
      </dsp:txXfrm>
    </dsp:sp>
    <dsp:sp modelId="{64FED279-CFDE-4521-B72D-A62EE86563F6}">
      <dsp:nvSpPr>
        <dsp:cNvPr id="0" name=""/>
        <dsp:cNvSpPr/>
      </dsp:nvSpPr>
      <dsp:spPr>
        <a:xfrm rot="5400000">
          <a:off x="4192081" y="-1412065"/>
          <a:ext cx="971260" cy="8108124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в случае привлечения такого физического лица к административной ответственности два и более раза за аналогичные правонарушения, допущенные при выполнении инженерных изысканий, подготовке проектной документации в отношении одного объекта капитального строительства, допущенные при осуществлении строительства, реконструкции, капитального ремонта одного объекта капитального строительства (в том числе на основании обращения саморегулируемой организации)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23650" y="2203779"/>
        <a:ext cx="8060711" cy="876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5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33686-63DB-44D5-9343-BF33D920C50F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429755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29755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51472-C1F1-45DB-9404-E82C20564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24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375F-E9F2-443D-BD83-99BB176670A9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7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7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C95A-29BC-4DBB-980F-3EB5E3E39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8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1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2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95F-868B-4096-AE5D-D802E4E56136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7635-E793-4EF8-B779-DBA13D7CF7AA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ABA3-FBD5-4A48-8948-FD41FF95AE97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2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5809-FEA4-44D8-98E6-F8F01D1EE765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2EA7-FAFA-4F71-B1BF-4B18AD2A15D3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8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B7ED-6E8D-411F-8144-EFE344084773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CD71-7D7E-4EFD-913F-84AF9C59FB86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A978-31A6-4826-B834-9026FFF6162C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3BA-81A5-42EF-B8BE-F9BF45751BAD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5B2-7044-4148-9A32-B8C534780C46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1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E109-3C5E-42C8-BD56-9FBA31400C5D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C204-1859-4AA0-8DB3-FEE557AB40E6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6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stroy.ru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egulation.gov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333240" y="3124853"/>
            <a:ext cx="85939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вопросы формирования национального реестра специалистов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07504" y="5828263"/>
            <a:ext cx="9045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Департамента профессионального образования </a:t>
            </a:r>
          </a:p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«Национальное объединение строителей» </a:t>
            </a:r>
          </a:p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Прокопьева Надежда Александровна</a:t>
            </a:r>
          </a:p>
        </p:txBody>
      </p:sp>
      <p:pic>
        <p:nvPicPr>
          <p:cNvPr id="1030" name="Picture 6" descr="Картинки по запросу электронный реес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46642"/>
            <a:ext cx="29908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исютин_СВ\Documents\Downloads\Logo_NOSTROY_fix_веб-ресурсы_без_текста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0992" y="6198852"/>
            <a:ext cx="4276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Основание: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п.6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55.5-1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80452907"/>
              </p:ext>
            </p:extLst>
          </p:nvPr>
        </p:nvGraphicFramePr>
        <p:xfrm>
          <a:off x="235855" y="1124744"/>
          <a:ext cx="887264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87442" y="404664"/>
            <a:ext cx="5256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 для включения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 в НРС </a:t>
            </a:r>
          </a:p>
        </p:txBody>
      </p:sp>
      <p:sp>
        <p:nvSpPr>
          <p:cNvPr id="10" name="Нашивка 4"/>
          <p:cNvSpPr/>
          <p:nvPr/>
        </p:nvSpPr>
        <p:spPr>
          <a:xfrm>
            <a:off x="235855" y="6032777"/>
            <a:ext cx="775016" cy="3321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kern="1200" dirty="0" smtClean="0"/>
              <a:t>5</a:t>
            </a:r>
            <a:endParaRPr lang="ru-RU" sz="2100" kern="1200" dirty="0"/>
          </a:p>
        </p:txBody>
      </p:sp>
      <p:pic>
        <p:nvPicPr>
          <p:cNvPr id="7" name="Picture 2" descr="C:\Users\Мисютин_СВ\Documents\Downloads\Logo_NOSTROY_fix_веб-ресурсы_без_текста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16632"/>
            <a:ext cx="7130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 во включении сведений в НРС 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0992" y="6198852"/>
            <a:ext cx="4276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Основание: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п.8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55.5-1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95096267"/>
              </p:ext>
            </p:extLst>
          </p:nvPr>
        </p:nvGraphicFramePr>
        <p:xfrm>
          <a:off x="287016" y="1196752"/>
          <a:ext cx="867747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87017" y="4373380"/>
            <a:ext cx="658916" cy="941307"/>
            <a:chOff x="0" y="2371060"/>
            <a:chExt cx="658916" cy="941307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141196" y="2512256"/>
              <a:ext cx="941307" cy="658915"/>
            </a:xfrm>
            <a:prstGeom prst="chevron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1" y="2700518"/>
              <a:ext cx="658915" cy="282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5</a:t>
              </a:r>
              <a:endParaRPr lang="ru-RU" sz="14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45932" y="4365104"/>
            <a:ext cx="8018556" cy="620126"/>
            <a:chOff x="632775" y="2421400"/>
            <a:chExt cx="8018556" cy="620126"/>
          </a:xfrm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5400000">
              <a:off x="4336128" y="-1281953"/>
              <a:ext cx="611850" cy="8018556"/>
            </a:xfrm>
            <a:prstGeom prst="round2SameRect">
              <a:avLst/>
            </a:prstGeom>
            <a:solidFill>
              <a:srgbClr val="E4F9FC">
                <a:alpha val="9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632775" y="2451268"/>
              <a:ext cx="8018556" cy="590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  <a:defRPr/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наличия в отношении такого физического лица решений об исключении сведений о нем из национального реестра специалистов, принятых за период не менее чем два года, предшествующих дате подачи заявления, указанного в части 6 настоящей статьи</a:t>
              </a:r>
            </a:p>
          </p:txBody>
        </p:sp>
      </p:grpSp>
      <p:pic>
        <p:nvPicPr>
          <p:cNvPr id="14" name="Picture 2" descr="C:\Users\Мисютин_СВ\Documents\Downloads\Logo_NOSTROY_fix_веб-ресурсы_без_текста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3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16632"/>
            <a:ext cx="7130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сведений из НРС 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0992" y="6198852"/>
            <a:ext cx="4276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Основание: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п.8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55.5-1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16807564"/>
              </p:ext>
            </p:extLst>
          </p:nvPr>
        </p:nvGraphicFramePr>
        <p:xfrm>
          <a:off x="227848" y="1031496"/>
          <a:ext cx="8731774" cy="333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235855" y="4247610"/>
            <a:ext cx="628433" cy="940388"/>
            <a:chOff x="0" y="791836"/>
            <a:chExt cx="658272" cy="940388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141058" y="932894"/>
              <a:ext cx="940388" cy="658271"/>
            </a:xfrm>
            <a:prstGeom prst="chevron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1" y="1120972"/>
              <a:ext cx="658271" cy="282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5</a:t>
              </a:r>
              <a:endParaRPr lang="ru-RU" sz="18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48173" y="4225523"/>
            <a:ext cx="8119455" cy="886804"/>
            <a:chOff x="658271" y="791837"/>
            <a:chExt cx="8019200" cy="611253"/>
          </a:xfrm>
        </p:grpSpPr>
        <p:sp>
          <p:nvSpPr>
            <p:cNvPr id="24" name="Прямоугольник с двумя скругленными соседними углами 23"/>
            <p:cNvSpPr/>
            <p:nvPr/>
          </p:nvSpPr>
          <p:spPr>
            <a:xfrm rot="5400000">
              <a:off x="4362245" y="-2912137"/>
              <a:ext cx="611252" cy="8019200"/>
            </a:xfrm>
            <a:prstGeom prst="round2SameRect">
              <a:avLst/>
            </a:prstGeom>
            <a:solidFill>
              <a:srgbClr val="E4F9FC">
                <a:alpha val="9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658271" y="821675"/>
              <a:ext cx="8019199" cy="581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если индивидуальный предприниматель или юридическое лицо, работником которого является такое физическое лицо, по вине такого физического лица включено в реестр недобросовестных поставщиков (подрядчиков, исполнителей) и вина этого специалиста установлена  судом (на основании обращения такого индивидуального предпринимателя или такого юридического лица)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27848" y="5205335"/>
            <a:ext cx="658272" cy="940388"/>
            <a:chOff x="0" y="2371979"/>
            <a:chExt cx="658272" cy="940388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141058" y="2513037"/>
              <a:ext cx="940388" cy="658271"/>
            </a:xfrm>
            <a:prstGeom prst="chevron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1" y="2701115"/>
              <a:ext cx="658271" cy="282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6</a:t>
              </a:r>
              <a:endParaRPr lang="ru-RU" sz="18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86120" y="5195259"/>
            <a:ext cx="8019320" cy="611252"/>
            <a:chOff x="632009" y="2420653"/>
            <a:chExt cx="8019320" cy="611252"/>
          </a:xfrm>
        </p:grpSpPr>
        <p:sp>
          <p:nvSpPr>
            <p:cNvPr id="30" name="Прямоугольник с двумя скругленными соседними углами 29"/>
            <p:cNvSpPr/>
            <p:nvPr/>
          </p:nvSpPr>
          <p:spPr>
            <a:xfrm rot="5400000">
              <a:off x="4336103" y="-1283321"/>
              <a:ext cx="611252" cy="8019200"/>
            </a:xfrm>
            <a:prstGeom prst="round2SameRect">
              <a:avLst/>
            </a:prstGeom>
            <a:solidFill>
              <a:srgbClr val="E4F9FC">
                <a:alpha val="9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632009" y="2450492"/>
              <a:ext cx="7870656" cy="551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080" rIns="5080" bIns="5080" numCol="1" spcCol="1270" anchor="ctr" anchorCtr="0">
              <a:noAutofit/>
            </a:bodyPr>
            <a:lstStyle/>
            <a:p>
              <a:pPr marL="285750" indent="-285750" algn="just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по истечении у иностранного гражданина срока действия разрешения на временное проживание в Российской Федерации и срока действия разрешения на работу</a:t>
              </a:r>
            </a:p>
          </p:txBody>
        </p:sp>
      </p:grpSp>
      <p:pic>
        <p:nvPicPr>
          <p:cNvPr id="18" name="Picture 2" descr="C:\Users\Мисютин_СВ\Documents\Downloads\Logo_NOSTROY_fix_веб-ресурсы_без_текста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173" y="3282179"/>
            <a:ext cx="1626827" cy="933710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Формальная</a:t>
            </a: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042" y="2097300"/>
            <a:ext cx="1626827" cy="989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62642" y="2097299"/>
            <a:ext cx="2709558" cy="95410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подаче заявления и комплекта подтверждающих документов на включение в НРС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7042" y="5013107"/>
            <a:ext cx="1626827" cy="141147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Углубленная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211636"/>
            <a:ext cx="77099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Проверки сведений в Национальном реестре специалистов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208" y="118831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456" y="118581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проводит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1185145"/>
            <a:ext cx="3997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проводится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http://srovsrok.alloy.ru/media-v29/logos/842c1ac5d5ab6b80fb7142c5abf095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11" y="2165141"/>
            <a:ext cx="1311420" cy="9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580616" y="2097299"/>
            <a:ext cx="2410159" cy="95410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Проверяется комплектность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правильность представленных сведений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580616" y="3267856"/>
            <a:ext cx="2410159" cy="1092607"/>
          </a:xfrm>
          <a:prstGeom prst="rect">
            <a:avLst/>
          </a:prstGeom>
          <a:solidFill>
            <a:srgbClr val="99FF33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Проверяется соответствие изложенных в заявлении сведений подтверждающим их документам,  соответствие их НПА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54707" y="1178870"/>
            <a:ext cx="206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проводится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662642" y="3250930"/>
            <a:ext cx="2709558" cy="1169551"/>
          </a:xfrm>
          <a:prstGeom prst="rect">
            <a:avLst/>
          </a:prstGeom>
          <a:solidFill>
            <a:srgbClr val="99FF33"/>
          </a:solidFill>
          <a:ln w="254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поступлении электронных сканов документов в АИС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НРС, заверенных ЭЦП СРО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30314" y="5013107"/>
            <a:ext cx="2360461" cy="146991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поступившего бумажного комплекта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сканов,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размещенных в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АИС НРС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получения ответов на направленные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запросы в образовательные организации, ПФР, работодателям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62642" y="5013107"/>
            <a:ext cx="2709558" cy="146991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поступлении бумажного комплекта документов на включение в НРС.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получении жалобы на включение факт включения специалиста в НРС.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59632" y="1600599"/>
            <a:ext cx="909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включения сведений в Национальный реестр специалистов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8947" y="4505037"/>
            <a:ext cx="909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включения сведений в Национальный реестр специалистов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 descr="C:\Users\Мисютин_СВ\Documents\Downloads\Logo_NOSTROY_fix_веб-ресурсы_без_текста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05" y="3395056"/>
            <a:ext cx="1259632" cy="8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Мисютин_СВ\Documents\Downloads\Logo_NOSTROY_fix_веб-ресурсы_без_текста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05" y="5284007"/>
            <a:ext cx="1259632" cy="8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2" y="1153231"/>
            <a:ext cx="8712328" cy="4320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6576" y="114719"/>
            <a:ext cx="77099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Раздел «Национальный реестр специалистов» на сайте НОСТРОЙ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016" y="5613477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www.nostroy.ru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 раздел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котором размещается вся информация, которая касается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Национального реестра специалистов в области строительства (нормативная база, методические документы, инструкции пользователям)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2564904"/>
            <a:ext cx="84969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Мисютин_СВ\Documents\Downloads\Logo_NOSTROY_fix_веб-ресурсы_без_текста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141487"/>
            <a:ext cx="2664296" cy="186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1773927" y="1400598"/>
            <a:ext cx="6228022" cy="4980730"/>
          </a:xfrm>
          <a:prstGeom prst="triangle">
            <a:avLst/>
          </a:prstGeom>
          <a:solidFill>
            <a:srgbClr val="D4F5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76" y="1049012"/>
            <a:ext cx="4781426" cy="703173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13232" y="692391"/>
            <a:ext cx="7322924" cy="32137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цели 372-ФЗ в области кадрового обеспечения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5630" y="3694253"/>
            <a:ext cx="5544616" cy="101566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Отследить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квалифицированных кадров у строительных организаций - членов СРО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2301" y="5112077"/>
            <a:ext cx="7272808" cy="13234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реестра специалистов поможет навести порядок в строительной отрасли,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возможность строительным компаниям, имеющим кадры свободно развиваться на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рынке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96186" y="2037431"/>
            <a:ext cx="458350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поставленной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задачи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 создании и ведении Национального реестра специалистов в области строительства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(НРС)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858603" y="4709916"/>
            <a:ext cx="301357" cy="37092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802717" y="3243539"/>
            <a:ext cx="271977" cy="34233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1" name="Picture 2" descr="C:\Users\Мисютин_СВ\Documents\Downloads\Logo_NOSTROY_fix_веб-ресурсы_без_текста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/>
          <p:cNvCxnSpPr/>
          <p:nvPr/>
        </p:nvCxnSpPr>
        <p:spPr>
          <a:xfrm>
            <a:off x="2204217" y="1429615"/>
            <a:ext cx="3026778" cy="151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stCxn id="30" idx="3"/>
            <a:endCxn id="37" idx="1"/>
          </p:cNvCxnSpPr>
          <p:nvPr/>
        </p:nvCxnSpPr>
        <p:spPr>
          <a:xfrm>
            <a:off x="2195736" y="2612533"/>
            <a:ext cx="3026778" cy="151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195736" y="3771022"/>
            <a:ext cx="3026778" cy="151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195736" y="5006607"/>
            <a:ext cx="3026778" cy="151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195736" y="6133000"/>
            <a:ext cx="3026778" cy="151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863" y="4437311"/>
            <a:ext cx="2617187" cy="1063355"/>
          </a:xfrm>
          <a:prstGeom prst="rect">
            <a:avLst/>
          </a:prstGeom>
          <a:ln w="12700">
            <a:solidFill>
              <a:schemeClr val="dk1"/>
            </a:solidFill>
          </a:ln>
        </p:spPr>
      </p:pic>
      <p:sp>
        <p:nvSpPr>
          <p:cNvPr id="32" name="Прямоугольник 31"/>
          <p:cNvSpPr/>
          <p:nvPr/>
        </p:nvSpPr>
        <p:spPr>
          <a:xfrm>
            <a:off x="2400202" y="3251346"/>
            <a:ext cx="2617847" cy="10633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400203" y="2089923"/>
            <a:ext cx="2617846" cy="10633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17163" y="884035"/>
            <a:ext cx="2600886" cy="10633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203" y="5639825"/>
            <a:ext cx="2618509" cy="1052262"/>
          </a:xfrm>
          <a:prstGeom prst="rect">
            <a:avLst/>
          </a:prstGeom>
          <a:ln w="12700">
            <a:solidFill>
              <a:schemeClr val="dk1"/>
            </a:solidFill>
          </a:ln>
        </p:spPr>
      </p:pic>
      <p:sp>
        <p:nvSpPr>
          <p:cNvPr id="41" name="Прямоугольник 40"/>
          <p:cNvSpPr/>
          <p:nvPr/>
        </p:nvSpPr>
        <p:spPr>
          <a:xfrm>
            <a:off x="174840" y="895989"/>
            <a:ext cx="2020896" cy="1063355"/>
          </a:xfrm>
          <a:prstGeom prst="rect">
            <a:avLst/>
          </a:prstGeom>
          <a:solidFill>
            <a:srgbClr val="C0000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7 ст. 55</a:t>
            </a:r>
            <a:r>
              <a:rPr lang="ru-RU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«Специалисты 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инженерных изысканий, архитектурно-строительного проектирования. строительства»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32966" y="60162"/>
            <a:ext cx="8771513" cy="647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полномочий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http://srovsrok.alloy.ru/media-v29/logos/842c1ac5d5ab6b80fb7142c5abf095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28" y="3302365"/>
            <a:ext cx="1311420" cy="9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sroportal.ru/media/nopri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56" y="2136486"/>
            <a:ext cx="1161147" cy="8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e.halilova\Desktop\Логотипы\миснстро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53" y="972087"/>
            <a:ext cx="2131570" cy="88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5986" y="2857229"/>
            <a:ext cx="31733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объединения</a:t>
            </a:r>
            <a:endParaRPr lang="ru-RU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86272" y="565348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организации строительства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ukrinvestcenter.com.ua/wp-content/uploads/2014/01/stroyk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52094"/>
            <a:ext cx="1593944" cy="8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359286" y="4645822"/>
            <a:ext cx="1648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– член СРО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" name="Picture 2" descr="http://gigados.ru/wp-content/uploads/2015/06/nste.ru_1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10177" r="7923"/>
          <a:stretch/>
        </p:blipFill>
        <p:spPr bwMode="auto">
          <a:xfrm>
            <a:off x="2591470" y="5657116"/>
            <a:ext cx="691522" cy="9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AutoShape 8" descr="Картинки по запросу база дан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229522" y="884035"/>
            <a:ext cx="3822937" cy="1063355"/>
          </a:xfrm>
          <a:prstGeom prst="rect">
            <a:avLst/>
          </a:prstGeom>
          <a:solidFill>
            <a:srgbClr val="D4F5F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Разрабатывает Порядок ведения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реестра специалистов и перечень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направлений подготовки в области строительства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2987" y="5634278"/>
            <a:ext cx="2040161" cy="1063355"/>
          </a:xfrm>
          <a:prstGeom prst="rect">
            <a:avLst/>
          </a:prstGeom>
          <a:solidFill>
            <a:srgbClr val="C0000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ч.2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ст.52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«Осуществление строительства, реконструкции, капитального ремонта объекта капитального строительства»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575" y="4451235"/>
            <a:ext cx="2040161" cy="1057220"/>
          </a:xfrm>
          <a:prstGeom prst="rect">
            <a:avLst/>
          </a:prstGeom>
          <a:solidFill>
            <a:srgbClr val="C0000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 ст.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55.5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«Стандарты и внутренние документы СРО»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5575" y="3247062"/>
            <a:ext cx="2040161" cy="1063355"/>
          </a:xfrm>
          <a:prstGeom prst="rect">
            <a:avLst/>
          </a:prstGeom>
          <a:solidFill>
            <a:srgbClr val="C0000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4 ст. 55.5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«Стандарты и внутренние документы СРО»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0400" y="2080855"/>
            <a:ext cx="2025336" cy="1063355"/>
          </a:xfrm>
          <a:prstGeom prst="rect">
            <a:avLst/>
          </a:prstGeom>
          <a:solidFill>
            <a:srgbClr val="C0000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ч.11 ст.55.20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«Национальные объединения саморегулируемых организаций»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22514" y="5639888"/>
            <a:ext cx="3829945" cy="1063355"/>
          </a:xfrm>
          <a:prstGeom prst="rect">
            <a:avLst/>
          </a:prstGeom>
          <a:solidFill>
            <a:srgbClr val="D4F5F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Специалистами по организации строительства (главными инженерами проектов) обеспечивается выполнение договоров строительного подряда, стороной которого является член СРО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222515" y="4458630"/>
            <a:ext cx="3829944" cy="1063355"/>
          </a:xfrm>
          <a:prstGeom prst="rect">
            <a:avLst/>
          </a:prstGeom>
          <a:solidFill>
            <a:srgbClr val="D4F5F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– член СРО должна иметь в штате минимум 2-х специалистов по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 (главных инженеров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222514" y="2096054"/>
            <a:ext cx="3829945" cy="1063355"/>
          </a:xfrm>
          <a:prstGeom prst="rect">
            <a:avLst/>
          </a:prstGeom>
          <a:solidFill>
            <a:srgbClr val="D4F5F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функциям Национальных объединений относится ведение Национальных реестров специалистов. Также они разрабатывают регламенты ведения Национальных реестров специалистов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22515" y="3263696"/>
            <a:ext cx="3829944" cy="1063355"/>
          </a:xfrm>
          <a:prstGeom prst="rect">
            <a:avLst/>
          </a:prstGeom>
          <a:solidFill>
            <a:srgbClr val="D4F5F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 квалификационные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стандарты,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дифференцированные в зависимости от направления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деятельности. Следит, чтобы организации – члены СРО соответствовали требованиям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 descr="C:\Users\Мисютин_СВ\Documents\Downloads\Logo_NOSTROY_fix_веб-ресурсы_без_текста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11" y="2136486"/>
            <a:ext cx="1054594" cy="7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751" y="289673"/>
            <a:ext cx="8907236" cy="58664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подготовке документов для Национального реестра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в области строительства 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07504" y="1196752"/>
          <a:ext cx="8928993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50"/>
                <a:gridCol w="3625171"/>
                <a:gridCol w="3428733"/>
                <a:gridCol w="1428639"/>
              </a:tblGrid>
              <a:tr h="27366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D4F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Действие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Ответственный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16204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D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Приказа Минстрой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 порядке ведения НРС в области строительства,</a:t>
                      </a:r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 также о перечне направлений подготовки специалистов в области строительства»</a:t>
                      </a:r>
                      <a:endParaRPr lang="ru-RU" sz="1600" b="1" kern="12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Готов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проект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20.01.2017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был размещен на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www.regulation.gov.ru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Ориентировочная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дата принятия -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 2017 г.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(План-график по подготовке </a:t>
                      </a:r>
                      <a:b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проектов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актов Правительства РФ, утвержденный Д.Н.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Козаком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августа 2016 г. №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5751п-П9)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Минстрой России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48930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D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Разработка Регламента ведения Национального реестра специалистов в области строительства</a:t>
                      </a:r>
                      <a:endParaRPr lang="ru-RU" sz="1600" b="0" u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.2017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ОДОБРЕН СОВЕТОМ НОСТРОЙ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baseline="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 на сайте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www.nostroy.ru</a:t>
                      </a:r>
                      <a:endParaRPr lang="ru-RU" sz="16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НОСТРОЙ</a:t>
                      </a:r>
                    </a:p>
                  </a:txBody>
                  <a:tcPr marL="68580" marR="68580" marT="34290" marB="34290" anchor="ctr">
                    <a:solidFill>
                      <a:srgbClr val="C00000"/>
                    </a:solidFill>
                  </a:tcPr>
                </a:tc>
              </a:tr>
              <a:tr h="48075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D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программного обеспечения </a:t>
                      </a: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Национального реестра специалистов в области строительства</a:t>
                      </a:r>
                      <a:endParaRPr lang="ru-RU" sz="1600" b="0" u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НОСТРОЙ</a:t>
                      </a:r>
                    </a:p>
                  </a:txBody>
                  <a:tcPr marL="68580" marR="68580" marT="34290" marB="3429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Мисютин_СВ\Documents\Downloads\Logo_NOSTROY_fix_веб-ресурсы_без_текста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85751" y="768074"/>
            <a:ext cx="7322924" cy="32137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Специалистам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51326"/>
            <a:ext cx="3472909" cy="333375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30475" y="5928663"/>
            <a:ext cx="898842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п.2. ч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 ст. 55.5 «Стандарты и внутренние документы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СРО» 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1, 3, 5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55</a:t>
            </a:r>
            <a:r>
              <a:rPr lang="ru-RU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«Специалисты по организации строительства»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55406" y="1270497"/>
            <a:ext cx="2739826" cy="1122691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должны быть включены в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реестры специалистов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9456" y="1270496"/>
            <a:ext cx="2802383" cy="1122691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организации должно быть не менее чем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специалиста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основному месту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75975" y="4870444"/>
            <a:ext cx="3253399" cy="7146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Должностные 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обязанности предусмотрены п.5. ст. 55</a:t>
            </a:r>
            <a:r>
              <a:rPr lang="ru-RU" sz="15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 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648" y="4872451"/>
            <a:ext cx="2319810" cy="7126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 – главный инженер проекта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2552028"/>
            <a:ext cx="2503352" cy="8968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стаж работы в строительстве должен быть не меньше 10 лет</a:t>
            </a:r>
            <a:endPara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9456" y="2560679"/>
            <a:ext cx="3010801" cy="8887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работы на инженерных должностях в строительстве должен быть не меньше 3 лет</a:t>
            </a:r>
            <a:endPara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5651" y="3600009"/>
            <a:ext cx="2446173" cy="1122691"/>
          </a:xfrm>
          <a:prstGeom prst="rect">
            <a:avLst/>
          </a:prstGeom>
          <a:solidFill>
            <a:srgbClr val="D4F5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специалиста должно быть </a:t>
            </a: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высшее образование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строительства</a:t>
            </a:r>
            <a:endPara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3600009"/>
            <a:ext cx="3079416" cy="1122691"/>
          </a:xfrm>
          <a:prstGeom prst="rect">
            <a:avLst/>
          </a:prstGeom>
          <a:solidFill>
            <a:srgbClr val="D4F5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должно быть наличия </a:t>
            </a: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непогашенной </a:t>
            </a: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неснятой судимости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совершение умышленного преступления</a:t>
            </a:r>
            <a:endPara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C:\Users\Мисютин_СВ\Documents\Downloads\Logo_NOSTROY_fix_веб-ресурсы_без_текста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16632"/>
            <a:ext cx="7130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Должностные обязанности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по организации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0992" y="6198852"/>
            <a:ext cx="4276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Основание: п.5 ст. 55.5-1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33847618"/>
              </p:ext>
            </p:extLst>
          </p:nvPr>
        </p:nvGraphicFramePr>
        <p:xfrm>
          <a:off x="287016" y="1196752"/>
          <a:ext cx="867747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7624" y="4382970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акта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приемки объекта капитального строительства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б)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, подтверждающего соответствие объекта требованиям технических регламентов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в)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, подтверждающего соответствие параметров объекта проектной документации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 том числе требованиям энергетической эффективности и требованиям оснащенности объекта приборами учета используемых энергетических ресурсов;</a:t>
            </a:r>
          </a:p>
          <a:p>
            <a:pPr algn="just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г)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, подтверждающего соответствие объекта техническим условиям подключения к сетям</a:t>
            </a:r>
            <a:endParaRPr lang="ru-RU" sz="1400" u="sng" dirty="0"/>
          </a:p>
        </p:txBody>
      </p:sp>
      <p:pic>
        <p:nvPicPr>
          <p:cNvPr id="7" name="Picture 2" descr="C:\Users\Мисютин_СВ\Documents\Downloads\Logo_NOSTROY_fix_веб-ресурсы_без_текста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 стрелкой 34"/>
          <p:cNvCxnSpPr/>
          <p:nvPr/>
        </p:nvCxnSpPr>
        <p:spPr>
          <a:xfrm>
            <a:off x="2539657" y="880424"/>
            <a:ext cx="1223" cy="9555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539657" y="2271689"/>
            <a:ext cx="0" cy="24513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76093" y="4723035"/>
            <a:ext cx="7375367" cy="1952538"/>
          </a:xfrm>
          <a:prstGeom prst="rect">
            <a:avLst/>
          </a:prstGeom>
          <a:solidFill>
            <a:srgbClr val="E4F9FC"/>
          </a:solidFill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Ассоциация «Национальное объединение строителей»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проверка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документов: электронных сканов в личном кабинете СРО и направленных непосредственно в НОСТРОЙ;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принятие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решения о включении/не включении в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НРС. Решение принимает Комиссия по ведению Реестра. Создана </a:t>
            </a:r>
            <a:r>
              <a:rPr lang="ru-RU" sz="14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Решением Совета 15.03.17г.</a:t>
            </a:r>
            <a:endParaRPr lang="ru-RU" sz="1400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углубленная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проверка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достоверности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представленных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документов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03304" y="2720166"/>
            <a:ext cx="5461045" cy="1554391"/>
          </a:xfrm>
          <a:prstGeom prst="rect">
            <a:avLst/>
          </a:prstGeom>
          <a:solidFill>
            <a:srgbClr val="E4F9FC"/>
          </a:solidFill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Саморегулируемая организация 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предварительный прием, проверка и сканирование документов </a:t>
            </a:r>
          </a:p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размещение сканов в личном кабинете СРО, заверение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ЭЦП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направление оригиналов документов в НОСТРОЙ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-58467" y="42139"/>
            <a:ext cx="9313984" cy="494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действий заявителя по подаче заявлений Национальный реестр специалистов</a:t>
            </a:r>
            <a:endParaRPr 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http://srovsrok.alloy.ru/media-v29/logos/842c1ac5d5ab6b80fb7142c5abf095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15" y="2731756"/>
            <a:ext cx="792922" cy="57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AutoShape 8" descr="Картинки по запросу база дан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682201" y="589110"/>
            <a:ext cx="5832648" cy="558366"/>
          </a:xfrm>
          <a:prstGeom prst="rect">
            <a:avLst/>
          </a:prstGeom>
          <a:solidFill>
            <a:srgbClr val="E4F9FC"/>
          </a:solidFill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- специалист по организации строительства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6093" y="1594581"/>
            <a:ext cx="4816039" cy="86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1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документы подаются через СРО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(более удобный и дешевый способ, которым можно воспользоваться заранее.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Нотариально заверяется только заявление и копия диплома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cxnSp>
        <p:nvCxnSpPr>
          <p:cNvPr id="21" name="Соединительная линия уступом 20"/>
          <p:cNvCxnSpPr>
            <a:stCxn id="62" idx="3"/>
            <a:endCxn id="61" idx="3"/>
          </p:cNvCxnSpPr>
          <p:nvPr/>
        </p:nvCxnSpPr>
        <p:spPr>
          <a:xfrm flipH="1" flipV="1">
            <a:off x="7514849" y="868293"/>
            <a:ext cx="736611" cy="4831011"/>
          </a:xfrm>
          <a:prstGeom prst="bentConnector3">
            <a:avLst>
              <a:gd name="adj1" fmla="val -3103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 rot="5400000">
            <a:off x="7788564" y="2917616"/>
            <a:ext cx="17514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Отказ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 включении в Национальный реестр специалистов</a:t>
            </a:r>
          </a:p>
        </p:txBody>
      </p:sp>
      <p:cxnSp>
        <p:nvCxnSpPr>
          <p:cNvPr id="25" name="Соединительная линия уступом 24"/>
          <p:cNvCxnSpPr>
            <a:stCxn id="62" idx="1"/>
            <a:endCxn id="61" idx="1"/>
          </p:cNvCxnSpPr>
          <p:nvPr/>
        </p:nvCxnSpPr>
        <p:spPr>
          <a:xfrm rot="10800000" flipH="1">
            <a:off x="876093" y="868294"/>
            <a:ext cx="806108" cy="4831011"/>
          </a:xfrm>
          <a:prstGeom prst="bentConnector3">
            <a:avLst>
              <a:gd name="adj1" fmla="val -2835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 rot="16200000">
            <a:off x="-482690" y="3034658"/>
            <a:ext cx="19855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ыписка о включении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 Национальный реестр специалистов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106424" y="1147476"/>
            <a:ext cx="56607" cy="3575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6429362" y="1637999"/>
            <a:ext cx="1806818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2: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подаются непосредственно в НОСТРОЙ по почте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нотариально заверяются заявление, диплом, СНИЛС)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2" name="Picture 2" descr="C:\Users\Мисютин_СВ\Documents\Downloads\Logo_NOSTROY_fix_веб-ресурсы_без_текста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97152"/>
            <a:ext cx="8233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2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право 11"/>
          <p:cNvSpPr/>
          <p:nvPr/>
        </p:nvSpPr>
        <p:spPr>
          <a:xfrm>
            <a:off x="1965696" y="1885934"/>
            <a:ext cx="4748012" cy="3852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120234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Документы для включения сведений о специалисте в области строительства в Национальный реестр специалистов в области строительства</a:t>
            </a:r>
          </a:p>
          <a:p>
            <a:pPr algn="ctr"/>
            <a:endParaRPr lang="ru-RU" sz="2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gigados.ru/wp-content/uploads/2015/06/nste.ru_1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10177" r="7923"/>
          <a:stretch/>
        </p:blipFill>
        <p:spPr bwMode="auto">
          <a:xfrm>
            <a:off x="466972" y="1404414"/>
            <a:ext cx="1198848" cy="16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924" y="1327835"/>
            <a:ext cx="2024262" cy="1696312"/>
          </a:xfrm>
          <a:prstGeom prst="rect">
            <a:avLst/>
          </a:prstGeom>
        </p:spPr>
      </p:pic>
      <p:pic>
        <p:nvPicPr>
          <p:cNvPr id="1026" name="Picture 2" descr="Картинки по запросу заявление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67" y="1156000"/>
            <a:ext cx="1836623" cy="18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65696" y="2874432"/>
            <a:ext cx="5111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Заявление 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включение (нотариально заверенное)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80312" y="2884705"/>
            <a:ext cx="15659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специалистов в области строительства  </a:t>
            </a:r>
          </a:p>
        </p:txBody>
      </p:sp>
      <p:sp>
        <p:nvSpPr>
          <p:cNvPr id="14" name="Плюс 13"/>
          <p:cNvSpPr/>
          <p:nvPr/>
        </p:nvSpPr>
        <p:spPr>
          <a:xfrm>
            <a:off x="4465478" y="3226559"/>
            <a:ext cx="504056" cy="51662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4" descr="Картинки по запросу диплом о высшем образовании в строительств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17" y="3748278"/>
            <a:ext cx="1172205" cy="8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трудовая книж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22" y="3743179"/>
            <a:ext cx="615323" cy="8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артинки по запросу удостоверение о повышении квалифик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06" y="5126272"/>
            <a:ext cx="936104" cy="86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Картинки по запросу справка об отсутствии судимост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356" y="5096436"/>
            <a:ext cx="981550" cy="8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Картинки по запросу разрешение на работу для иностранных граждан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08" y="5181522"/>
            <a:ext cx="871837" cy="6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снилс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9" y="3708483"/>
            <a:ext cx="1196262" cy="86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20305" y="4720410"/>
            <a:ext cx="1199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СНИЛС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89481" y="4611796"/>
            <a:ext cx="25740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Диплома 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нотариально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заверенная)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82955" y="4627086"/>
            <a:ext cx="30016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Копия трудовой книжки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89325" y="6156843"/>
            <a:ext cx="2321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Удостоверения о повышении квалификации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15867" y="6095421"/>
            <a:ext cx="2324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Разрешения на работу (для иностранных граждан)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79912" y="6095421"/>
            <a:ext cx="202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Справка об отсутствии судимости (оригинал)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Картинки по запросу документ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72" y="3692427"/>
            <a:ext cx="886366" cy="7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833139" y="4431066"/>
            <a:ext cx="2113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должностной инструкции или выписка трудового договора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C:\Users\Мисютин_СВ\Documents\Downloads\Logo_NOSTROY_fix_веб-ресурсы_без_текста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929" y="1113891"/>
            <a:ext cx="643230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Перечень направлений подготовки в области строительства утверждается Министерством строительства и жилищно-коммунального хозяйства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7929" y="2527341"/>
            <a:ext cx="6495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заказу НОСТРОЙ ведущий строительный вуз – МГСУ провел ретроспективный анализ направлений подготовки в строительстве и подготовил 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Указатель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соответствия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перечней специальностей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направлений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по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 высшего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в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строительства, реализовывавшихся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с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1954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по настоящее время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1969" y="4990693"/>
            <a:ext cx="6036215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НОСТРОЙ направил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Министерство свое виденье направлений подготовки в области строительства, которое включает не только перечень направлений подготовки в строительстве с 1954 года,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 и смежные специальности. </a:t>
            </a:r>
          </a:p>
        </p:txBody>
      </p:sp>
      <p:pic>
        <p:nvPicPr>
          <p:cNvPr id="11" name="Picture 2" descr="Картинки по запросу мгсу эмбл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27341"/>
            <a:ext cx="1172914" cy="183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749" y="910218"/>
            <a:ext cx="1297913" cy="1388767"/>
          </a:xfrm>
          <a:prstGeom prst="rect">
            <a:avLst/>
          </a:prstGeom>
        </p:spPr>
      </p:pic>
      <p:pic>
        <p:nvPicPr>
          <p:cNvPr id="2056" name="Picture 8" descr="Картинки по запросу строительные професс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05" y="5016556"/>
            <a:ext cx="2718611" cy="15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514701" y="61705"/>
            <a:ext cx="7130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подготовки в области строительства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Мисютин_СВ\Documents\Downloads\Logo_NOSTROY_fix_веб-ресурсы_без_текста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8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7040</TotalTime>
  <Words>1440</Words>
  <Application>Microsoft Office PowerPoint</Application>
  <PresentationFormat>Экран (4:3)</PresentationFormat>
  <Paragraphs>176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</vt:lpstr>
      <vt:lpstr>Презентация PowerPoint</vt:lpstr>
      <vt:lpstr>Дорожная карта по подготовке документов для Национального реестра специалистов в области строительства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справочника профессий, востребованных на рынке труда, новых и перспективных профессий</dc:title>
  <dc:creator>Факторович Алла Аркадьевна</dc:creator>
  <cp:lastModifiedBy>Калинникова Юлия Михайловна</cp:lastModifiedBy>
  <cp:revision>443</cp:revision>
  <cp:lastPrinted>2017-03-30T14:56:31Z</cp:lastPrinted>
  <dcterms:created xsi:type="dcterms:W3CDTF">2015-04-01T11:10:58Z</dcterms:created>
  <dcterms:modified xsi:type="dcterms:W3CDTF">2017-03-31T15:15:34Z</dcterms:modified>
</cp:coreProperties>
</file>